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gif" ContentType="image/gif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Default Extension="wdp" ContentType="image/vnd.ms-photo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2"/>
  </p:sldMasterIdLst>
  <p:notesMasterIdLst>
    <p:notesMasterId r:id="rId20"/>
  </p:notesMasterIdLst>
  <p:handoutMasterIdLst>
    <p:handoutMasterId r:id="rId21"/>
  </p:handoutMasterIdLst>
  <p:sldIdLst>
    <p:sldId id="306" r:id="rId3"/>
    <p:sldId id="314" r:id="rId4"/>
    <p:sldId id="262" r:id="rId5"/>
    <p:sldId id="313" r:id="rId6"/>
    <p:sldId id="328" r:id="rId7"/>
    <p:sldId id="267" r:id="rId8"/>
    <p:sldId id="270" r:id="rId9"/>
    <p:sldId id="316" r:id="rId10"/>
    <p:sldId id="318" r:id="rId11"/>
    <p:sldId id="320" r:id="rId12"/>
    <p:sldId id="311" r:id="rId13"/>
    <p:sldId id="325" r:id="rId14"/>
    <p:sldId id="326" r:id="rId15"/>
    <p:sldId id="327" r:id="rId16"/>
    <p:sldId id="293" r:id="rId17"/>
    <p:sldId id="321" r:id="rId18"/>
    <p:sldId id="322" r:id="rId19"/>
  </p:sldIdLst>
  <p:sldSz cx="9144000" cy="6858000" type="screen4x3"/>
  <p:notesSz cx="6800850" cy="9928225"/>
  <p:defaultTextStyle>
    <a:defPPr>
      <a:defRPr lang="ru-RU"/>
    </a:defPPr>
    <a:lvl1pPr marL="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9201"/>
    <a:srgbClr val="CC966A"/>
    <a:srgbClr val="FF9137"/>
    <a:srgbClr val="91BED4"/>
    <a:srgbClr val="F25F29"/>
    <a:srgbClr val="FC7500"/>
    <a:srgbClr val="F0F0F0"/>
    <a:srgbClr val="304269"/>
    <a:srgbClr val="D9E8F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15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07" autoAdjust="0"/>
    <p:restoredTop sz="98934" autoAdjust="0"/>
  </p:normalViewPr>
  <p:slideViewPr>
    <p:cSldViewPr>
      <p:cViewPr varScale="1">
        <p:scale>
          <a:sx n="72" d="100"/>
          <a:sy n="72" d="100"/>
        </p:scale>
        <p:origin x="-1428" y="-102"/>
      </p:cViewPr>
      <p:guideLst>
        <p:guide orient="horz" pos="3168"/>
        <p:guide pos="43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096" y="-96"/>
      </p:cViewPr>
      <p:guideLst>
        <p:guide orient="horz" pos="3127"/>
        <p:guide pos="21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8"/>
  <c:chart>
    <c:autoTitleDeleted val="1"/>
    <c:plotArea>
      <c:layout/>
      <c:barChart>
        <c:barDir val="col"/>
        <c:grouping val="clustered"/>
        <c:ser>
          <c:idx val="0"/>
          <c:order val="0"/>
          <c:cat>
            <c:strRef>
              <c:f>Лист2!$F$348:$F$351</c:f>
              <c:strCache>
                <c:ptCount val="4"/>
                <c:pt idx="0">
                  <c:v>ТЭ</c:v>
                </c:pt>
                <c:pt idx="1">
                  <c:v>АЭ</c:v>
                </c:pt>
                <c:pt idx="2">
                  <c:v>ГЭ</c:v>
                </c:pt>
                <c:pt idx="3">
                  <c:v>ВИЭ</c:v>
                </c:pt>
              </c:strCache>
            </c:strRef>
          </c:cat>
          <c:val>
            <c:numRef>
              <c:f>Лист2!$G$348:$G$351</c:f>
              <c:numCache>
                <c:formatCode>0%</c:formatCode>
                <c:ptCount val="4"/>
                <c:pt idx="0">
                  <c:v>0.27288493439903494</c:v>
                </c:pt>
                <c:pt idx="1">
                  <c:v>0.19454079324385465</c:v>
                </c:pt>
                <c:pt idx="2">
                  <c:v>0.26149901975569295</c:v>
                </c:pt>
                <c:pt idx="3">
                  <c:v>0.27107525260141752</c:v>
                </c:pt>
              </c:numCache>
            </c:numRef>
          </c:val>
        </c:ser>
        <c:dLbls/>
        <c:axId val="56079104"/>
        <c:axId val="56081024"/>
      </c:barChart>
      <c:catAx>
        <c:axId val="5607910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 smtClean="0"/>
                  <a:t>Вид энергетики</a:t>
                </a:r>
                <a:endParaRPr lang="ru-RU" dirty="0"/>
              </a:p>
            </c:rich>
          </c:tx>
          <c:layout/>
        </c:title>
        <c:numFmt formatCode="General" sourceLinked="1"/>
        <c:maj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56081024"/>
        <c:crosses val="autoZero"/>
        <c:auto val="1"/>
        <c:lblAlgn val="ctr"/>
        <c:lblOffset val="100"/>
        <c:tickLblSkip val="1"/>
        <c:tickMarkSkip val="1"/>
      </c:catAx>
      <c:valAx>
        <c:axId val="5608102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 smtClean="0"/>
                  <a:t>Количество</a:t>
                </a:r>
                <a:r>
                  <a:rPr lang="ru-RU" baseline="0" dirty="0" smtClean="0"/>
                  <a:t>  оценок по параметрам, %</a:t>
                </a:r>
                <a:endParaRPr lang="ru-RU" dirty="0"/>
              </a:p>
            </c:rich>
          </c:tx>
          <c:layout/>
        </c:title>
        <c:numFmt formatCode="0%" sourceLinked="1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5607910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035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ru-RU"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2241" y="0"/>
            <a:ext cx="2947035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ru-RU" sz="1200"/>
            </a:lvl1pPr>
          </a:lstStyle>
          <a:p>
            <a:fld id="{744D7EC3-CD50-4DA5-B722-330229C0073D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7035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ru-RU" sz="1200"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2241" y="9430091"/>
            <a:ext cx="2947035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ru-RU" sz="1200"/>
            </a:lvl1pPr>
          </a:lstStyle>
          <a:p>
            <a:fld id="{A9712E5A-FBEB-4329-9E4A-5F20B492F5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992750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035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ru-RU"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2241" y="0"/>
            <a:ext cx="2947035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ru-RU" sz="1200"/>
            </a:lvl1pPr>
          </a:lstStyle>
          <a:p>
            <a:fld id="{85BE0011-04E0-4F3F-BFCE-633C944A425A}" type="datetimeFigureOut">
              <a:rPr lang="ru-RU"/>
              <a:pPr/>
              <a:t>19.05.2014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085" y="4715907"/>
            <a:ext cx="544068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7035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ru-RU"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2241" y="9430091"/>
            <a:ext cx="2947035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ru-RU" sz="1200"/>
            </a:lvl1pPr>
          </a:lstStyle>
          <a:p>
            <a:fld id="{DD7D2AD7-BD31-48B9-8C8A-7D4EAE7F6485}" type="slidenum">
              <a:rPr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295185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/>
            </a:pPr>
            <a:r>
              <a:rPr lang="ru-RU" dirty="0" smtClean="0"/>
              <a:t>Этот шаблон можно использовать как начальный файл для фотоальбома.</a:t>
            </a:r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D2AD7-BD31-48B9-8C8A-7D4EAE7F648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D2AD7-BD31-48B9-8C8A-7D4EAE7F648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D2AD7-BD31-48B9-8C8A-7D4EAE7F648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D2AD7-BD31-48B9-8C8A-7D4EAE7F648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D2AD7-BD31-48B9-8C8A-7D4EAE7F6485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D2AD7-BD31-48B9-8C8A-7D4EAE7F6485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90064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D2AD7-BD31-48B9-8C8A-7D4EAE7F6485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90064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D2AD7-BD31-48B9-8C8A-7D4EAE7F6485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>
          <a:xfrm>
            <a:off x="0" y="0"/>
            <a:ext cx="8458200" cy="6858000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2950957" y="908720"/>
            <a:ext cx="4937760" cy="3168352"/>
          </a:xfrm>
          <a:solidFill>
            <a:schemeClr val="tx1">
              <a:lumMod val="95000"/>
              <a:lumOff val="5000"/>
              <a:alpha val="64000"/>
            </a:schemeClr>
          </a:solidFill>
          <a:ln w="38100" cmpd="dbl">
            <a:noFill/>
          </a:ln>
        </p:spPr>
        <p:txBody>
          <a:bodyPr tIns="137160" anchor="ctr" anchorCtr="0">
            <a:normAutofit/>
          </a:bodyPr>
          <a:lstStyle>
            <a:lvl1pPr algn="ctr" eaLnBrk="1" latinLnBrk="0" hangingPunct="1">
              <a:buNone/>
              <a:defRPr kumimoji="0" lang="ru-RU" sz="3200" b="1" baseline="0">
                <a:solidFill>
                  <a:schemeClr val="bg1"/>
                </a:solidFill>
              </a:defRPr>
            </a:lvl1pPr>
          </a:lstStyle>
          <a:p>
            <a:pPr lvl="0"/>
            <a:endParaRPr kumimoji="0"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 сверху, альбомная с подписями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4800600" y="914400"/>
            <a:ext cx="3962400" cy="2971800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kumimoji="0" lang="ru-RU" sz="240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7" name="Rectangle 7"/>
          <p:cNvSpPr>
            <a:spLocks noGrp="1" noChangeAspect="1"/>
          </p:cNvSpPr>
          <p:nvPr>
            <p:ph type="pic" sz="quarter" idx="14"/>
          </p:nvPr>
        </p:nvSpPr>
        <p:spPr>
          <a:xfrm>
            <a:off x="457200" y="914400"/>
            <a:ext cx="3962400" cy="2971800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1588" algn="ctr" defTabSz="914400" rtl="0" eaLnBrk="1" latinLnBrk="0" hangingPunct="1">
              <a:spcBef>
                <a:spcPct val="20000"/>
              </a:spcBef>
              <a:buFontTx/>
              <a:buNone/>
              <a:defRPr kumimoji="0" lang="ru-RU" sz="240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8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0" y="4114800"/>
            <a:ext cx="3962400" cy="1214887"/>
          </a:xfrm>
        </p:spPr>
        <p:txBody>
          <a:bodyPr vert="horz" lIns="91440" tIns="45720" rIns="9144" bIns="45720" rtlCol="0" anchor="t" anchorCtr="0">
            <a:noAutofit/>
          </a:bodyPr>
          <a:lstStyle>
            <a:lvl1pPr marL="0" marR="0" indent="0" algn="ctr" rtl="0" eaLnBrk="1" latinLnBrk="0" hangingPunct="1">
              <a:spcBef>
                <a:spcPct val="20000"/>
              </a:spcBef>
              <a:buFontTx/>
              <a:buNone/>
              <a:defRPr kumimoji="0" lang="ru-RU" sz="18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lvl="0" indent="0" algn="l" defTabSz="914400" eaLnBrk="1" latinLnBrk="0" hangingPunct="1">
              <a:spcBef>
                <a:spcPct val="20000"/>
              </a:spcBef>
              <a:buFontTx/>
              <a:buNone/>
            </a:pPr>
            <a:r>
              <a:rPr kumimoji="0" lang="ru-RU"/>
              <a:t>Надпись</a:t>
            </a:r>
          </a:p>
        </p:txBody>
      </p:sp>
      <p:sp>
        <p:nvSpPr>
          <p:cNvPr id="9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4800599" y="4114800"/>
            <a:ext cx="3990975" cy="1214887"/>
          </a:xfrm>
        </p:spPr>
        <p:txBody>
          <a:bodyPr vert="horz" lIns="91440" tIns="45720" rIns="9144" bIns="45720" rtlCol="0" anchor="t" anchorCtr="0">
            <a:noAutofit/>
          </a:bodyPr>
          <a:lstStyle>
            <a:lvl1pPr marL="0" marR="0" indent="0" algn="ctr" rtl="0" eaLnBrk="1" latinLnBrk="0" hangingPunct="1">
              <a:spcBef>
                <a:spcPct val="20000"/>
              </a:spcBef>
              <a:buFontTx/>
              <a:buNone/>
              <a:defRPr kumimoji="0" lang="ru-RU" sz="18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lvl="0" indent="0" algn="l" defTabSz="914400" eaLnBrk="1" latinLnBrk="0" hangingPunct="1">
              <a:spcBef>
                <a:spcPct val="20000"/>
              </a:spcBef>
              <a:buFontTx/>
              <a:buNone/>
            </a:pPr>
            <a:r>
              <a:rPr kumimoji="0" lang="ru-RU"/>
              <a:t>Надпись</a:t>
            </a:r>
          </a:p>
        </p:txBody>
      </p:sp>
      <p:grpSp>
        <p:nvGrpSpPr>
          <p:cNvPr id="10" name="Group 9"/>
          <p:cNvGrpSpPr/>
          <p:nvPr userDrawn="1"/>
        </p:nvGrpSpPr>
        <p:grpSpPr>
          <a:xfrm rot="5400000">
            <a:off x="4277032" y="1991032"/>
            <a:ext cx="589936" cy="9144000"/>
            <a:chOff x="8524568" y="0"/>
            <a:chExt cx="589936" cy="6858000"/>
          </a:xfrm>
        </p:grpSpPr>
        <p:sp>
          <p:nvSpPr>
            <p:cNvPr id="11" name="Rectangle 10"/>
            <p:cNvSpPr/>
            <p:nvPr userDrawn="1"/>
          </p:nvSpPr>
          <p:spPr>
            <a:xfrm>
              <a:off x="8524568" y="0"/>
              <a:ext cx="540774" cy="6858000"/>
            </a:xfrm>
            <a:prstGeom prst="rect">
              <a:avLst/>
            </a:prstGeom>
            <a:solidFill>
              <a:srgbClr val="FC7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0" lang="ru-RU">
                <a:solidFill>
                  <a:srgbClr val="FC7500"/>
                </a:solidFill>
              </a:endParaRPr>
            </a:p>
          </p:txBody>
        </p:sp>
        <p:cxnSp>
          <p:nvCxnSpPr>
            <p:cNvPr id="12" name="Straight Connector 11"/>
            <p:cNvCxnSpPr/>
            <p:nvPr userDrawn="1"/>
          </p:nvCxnSpPr>
          <p:spPr>
            <a:xfrm rot="5400000">
              <a:off x="5685504" y="3429000"/>
              <a:ext cx="6858000" cy="0"/>
            </a:xfrm>
            <a:prstGeom prst="line">
              <a:avLst/>
            </a:prstGeom>
            <a:ln w="50800">
              <a:solidFill>
                <a:srgbClr val="FC75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  <a:prstGeom prst="rect">
            <a:avLst/>
          </a:prstGeom>
        </p:spPr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endParaRPr kumimoji="0" lang="ru-RU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  <a:prstGeom prst="rect">
            <a:avLst/>
          </a:prstGeom>
        </p:spPr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endParaRPr kumimoji="0" lang="ru-RU"/>
          </a:p>
        </p:txBody>
      </p:sp>
      <p:sp>
        <p:nvSpPr>
          <p:cNvPr id="1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2133600" cy="304800"/>
          </a:xfrm>
          <a:prstGeom prst="rect">
            <a:avLst/>
          </a:prstGeom>
        </p:spPr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fld id="{80F88FF4-1BD9-4AA8-B980-C7776087ABAF}" type="slidenum">
              <a:rPr/>
              <a:pPr/>
              <a:t>‹#›</a:t>
            </a:fld>
            <a:endParaRPr kumimoji="0"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 сверху, сним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0"/>
            <a:ext cx="3804047" cy="685800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 rot="1223811">
            <a:off x="4598124" y="530555"/>
            <a:ext cx="2282441" cy="2467504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36000">
                <a:schemeClr val="bg1"/>
              </a:gs>
            </a:gsLst>
            <a:lin ang="14400000" scaled="0"/>
          </a:gradFill>
          <a:ln w="9525">
            <a:solidFill>
              <a:schemeClr val="bg1">
                <a:lumMod val="85000"/>
              </a:schemeClr>
            </a:solidFill>
          </a:ln>
          <a:effectLst>
            <a:outerShdw blurRad="25400" dist="127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ru-RU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5"/>
          </p:nvPr>
        </p:nvSpPr>
        <p:spPr>
          <a:xfrm rot="1223811">
            <a:off x="4794084" y="657037"/>
            <a:ext cx="2035690" cy="1912315"/>
          </a:xfrm>
          <a:solidFill>
            <a:schemeClr val="tx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algn="ctr" eaLnBrk="1" latinLnBrk="0" hangingPunct="1">
              <a:buNone/>
              <a:defRPr kumimoji="0" lang="ru-RU" sz="1600">
                <a:solidFill>
                  <a:schemeClr val="bg1"/>
                </a:solidFill>
              </a:defRPr>
            </a:lvl1pPr>
          </a:lstStyle>
          <a:p>
            <a:pPr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  <a:prstGeom prst="rect">
            <a:avLst/>
          </a:prstGeom>
        </p:spPr>
        <p:txBody>
          <a:bodyPr/>
          <a:lstStyle/>
          <a:p>
            <a:endParaRPr kumimoji="0"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  <a:prstGeom prst="rect">
            <a:avLst/>
          </a:prstGeom>
        </p:spPr>
        <p:txBody>
          <a:bodyPr/>
          <a:lstStyle/>
          <a:p>
            <a:endParaRPr kumimoji="0"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2519" y="6553200"/>
            <a:ext cx="540773" cy="304800"/>
          </a:xfrm>
          <a:prstGeom prst="rect">
            <a:avLst/>
          </a:prstGeom>
        </p:spPr>
        <p:txBody>
          <a:bodyPr/>
          <a:lstStyle/>
          <a:p>
            <a:fld id="{80F88FF4-1BD9-4AA8-B980-C7776087ABAF}" type="slidenum">
              <a:rPr/>
              <a:pPr/>
              <a:t>‹#›</a:t>
            </a:fld>
            <a:endParaRPr kumimoji="0" lang="ru-RU"/>
          </a:p>
        </p:txBody>
      </p:sp>
      <p:sp>
        <p:nvSpPr>
          <p:cNvPr id="20" name="Text Placeholder 13"/>
          <p:cNvSpPr>
            <a:spLocks noGrp="1"/>
          </p:cNvSpPr>
          <p:nvPr>
            <p:ph type="body" sz="quarter" idx="18" hasCustomPrompt="1"/>
          </p:nvPr>
        </p:nvSpPr>
        <p:spPr>
          <a:xfrm>
            <a:off x="457200" y="5943600"/>
            <a:ext cx="8204200" cy="457200"/>
          </a:xfrm>
        </p:spPr>
        <p:txBody>
          <a:bodyPr>
            <a:normAutofit/>
          </a:bodyPr>
          <a:lstStyle>
            <a:lvl1pPr eaLnBrk="1" latinLnBrk="0" hangingPunct="1">
              <a:buNone/>
              <a:defRPr kumimoji="0" lang="ru-RU" sz="2400" b="1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kumimoji="0" lang="ru-RU"/>
              <a:t>Заголовок слайда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533400" y="1172146"/>
            <a:ext cx="3810000" cy="4148667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36000">
                <a:schemeClr val="bg1"/>
              </a:gs>
            </a:gsLst>
            <a:lin ang="14400000" scaled="0"/>
          </a:gradFill>
          <a:ln w="9525">
            <a:solidFill>
              <a:schemeClr val="bg1">
                <a:lumMod val="85000"/>
              </a:schemeClr>
            </a:solidFill>
          </a:ln>
          <a:effectLst>
            <a:outerShdw blurRad="25400" dist="127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ru-RU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780535" y="1439693"/>
            <a:ext cx="3346622" cy="3175000"/>
          </a:xfrm>
          <a:solidFill>
            <a:schemeClr val="tx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algn="ctr" eaLnBrk="1" latinLnBrk="0" hangingPunct="1">
              <a:buNone/>
              <a:defRPr kumimoji="0" lang="ru-RU" sz="2200">
                <a:solidFill>
                  <a:schemeClr val="bg1"/>
                </a:solidFill>
              </a:defRPr>
            </a:lvl1pPr>
          </a:lstStyle>
          <a:p>
            <a:pPr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781050" y="4754393"/>
            <a:ext cx="3333750" cy="317500"/>
          </a:xfrm>
        </p:spPr>
        <p:txBody>
          <a:bodyPr>
            <a:noAutofit/>
          </a:bodyPr>
          <a:lstStyle>
            <a:lvl1pPr algn="ctr" eaLnBrk="1" latinLnBrk="0" hangingPunct="1">
              <a:buNone/>
              <a:defRPr kumimoji="0" lang="ru-RU" sz="16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kumimoji="0" lang="ru-RU"/>
              <a:t>Щелкните, чтобы добавить краткую надпись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5985608" y="2877171"/>
            <a:ext cx="2624992" cy="2837829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36000">
                <a:schemeClr val="bg1"/>
              </a:gs>
            </a:gsLst>
            <a:lin ang="14400000" scaled="0"/>
          </a:gradFill>
          <a:ln w="9525">
            <a:solidFill>
              <a:schemeClr val="bg1">
                <a:lumMod val="85000"/>
              </a:schemeClr>
            </a:solidFill>
          </a:ln>
          <a:effectLst>
            <a:outerShdw blurRad="25400" dist="127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ru-RU"/>
          </a:p>
        </p:txBody>
      </p:sp>
      <p:sp>
        <p:nvSpPr>
          <p:cNvPr id="18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6137438" y="3013976"/>
            <a:ext cx="2341209" cy="2199318"/>
          </a:xfrm>
          <a:solidFill>
            <a:schemeClr val="tx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algn="ctr" eaLnBrk="1" latinLnBrk="0" hangingPunct="1">
              <a:buNone/>
              <a:defRPr kumimoji="0" lang="ru-RU" sz="1600">
                <a:solidFill>
                  <a:schemeClr val="bg1"/>
                </a:solidFill>
              </a:defRPr>
            </a:lvl1pPr>
          </a:lstStyle>
          <a:p>
            <a:pPr eaLnBrk="1" latinLnBrk="0" hangingPunct="1"/>
            <a:r>
              <a:rPr lang="ru-RU" smtClean="0"/>
              <a:t>Вставка рисунка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сверху, диафиль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990599" y="1371600"/>
            <a:ext cx="4026757" cy="4038600"/>
          </a:xfrm>
          <a:prstGeom prst="rect">
            <a:avLst/>
          </a:prstGeom>
        </p:spPr>
      </p:pic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1592249" y="2370152"/>
            <a:ext cx="2804822" cy="1788380"/>
          </a:xfrm>
          <a:solidFill>
            <a:schemeClr val="tx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algn="ctr" eaLnBrk="1" latinLnBrk="0" hangingPunct="1">
              <a:buNone/>
              <a:defRPr kumimoji="0" lang="ru-RU" sz="1400" baseline="0">
                <a:solidFill>
                  <a:schemeClr val="bg1"/>
                </a:solidFill>
              </a:defRPr>
            </a:lvl1pPr>
          </a:lstStyle>
          <a:p>
            <a:pPr eaLnBrk="1" latinLnBrk="0" hangingPunct="1"/>
            <a:r>
              <a:rPr lang="ru-RU" smtClean="0"/>
              <a:t>Вставка рисунка</a:t>
            </a:r>
            <a:endParaRPr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5265176" y="685801"/>
            <a:ext cx="2507224" cy="2514599"/>
          </a:xfrm>
          <a:prstGeom prst="rect">
            <a:avLst/>
          </a:prstGeom>
        </p:spPr>
      </p:pic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5706474" y="1371600"/>
            <a:ext cx="1600200" cy="1002547"/>
          </a:xfrm>
          <a:solidFill>
            <a:schemeClr val="tx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algn="ctr" eaLnBrk="1" latinLnBrk="0" hangingPunct="1">
              <a:buNone/>
              <a:defRPr kumimoji="0" lang="ru-RU" sz="1100" baseline="0">
                <a:solidFill>
                  <a:schemeClr val="bg1"/>
                </a:solidFill>
              </a:defRPr>
            </a:lvl1pPr>
          </a:lstStyle>
          <a:p>
            <a:pPr eaLnBrk="1" latinLnBrk="0" hangingPunct="1"/>
            <a:r>
              <a:rPr lang="ru-RU" smtClean="0"/>
              <a:t>Вставка рисунка</a:t>
            </a:r>
            <a:endParaRPr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5265176" y="3429001"/>
            <a:ext cx="2507224" cy="2514599"/>
          </a:xfrm>
          <a:prstGeom prst="rect">
            <a:avLst/>
          </a:prstGeom>
        </p:spPr>
      </p:pic>
      <p:sp>
        <p:nvSpPr>
          <p:cNvPr id="17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5706474" y="4114800"/>
            <a:ext cx="1600200" cy="1002547"/>
          </a:xfrm>
          <a:solidFill>
            <a:schemeClr val="tx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algn="ctr" eaLnBrk="1" latinLnBrk="0" hangingPunct="1">
              <a:buNone/>
              <a:defRPr kumimoji="0" lang="ru-RU" sz="1100" baseline="0">
                <a:solidFill>
                  <a:schemeClr val="bg1"/>
                </a:solidFill>
              </a:defRPr>
            </a:lvl1pPr>
          </a:lstStyle>
          <a:p>
            <a:pPr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  <a:prstGeom prst="rect">
            <a:avLst/>
          </a:prstGeom>
        </p:spPr>
        <p:txBody>
          <a:bodyPr/>
          <a:lstStyle/>
          <a:p>
            <a:endParaRPr kumimoji="0" lang="ru-RU"/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553200"/>
            <a:ext cx="2895600" cy="304800"/>
          </a:xfrm>
          <a:prstGeom prst="rect">
            <a:avLst/>
          </a:prstGeom>
        </p:spPr>
        <p:txBody>
          <a:bodyPr/>
          <a:lstStyle/>
          <a:p>
            <a:endParaRPr kumimoji="0" lang="ru-RU"/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48400" y="6553200"/>
            <a:ext cx="2057400" cy="304800"/>
          </a:xfrm>
          <a:prstGeom prst="rect">
            <a:avLst/>
          </a:prstGeom>
        </p:spPr>
        <p:txBody>
          <a:bodyPr/>
          <a:lstStyle/>
          <a:p>
            <a:fld id="{80F88FF4-1BD9-4AA8-B980-C7776087ABAF}" type="slidenum">
              <a:rPr/>
              <a:pPr/>
              <a:t>‹#›</a:t>
            </a:fld>
            <a:endParaRPr kumimoji="0"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 сверху, книжная с подпис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spect="1"/>
          </p:cNvSpPr>
          <p:nvPr>
            <p:ph type="pic" sz="quarter" idx="13"/>
          </p:nvPr>
        </p:nvSpPr>
        <p:spPr>
          <a:xfrm>
            <a:off x="228600" y="533400"/>
            <a:ext cx="2743200" cy="365760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1588" algn="ctr" defTabSz="914400" rtl="0" eaLnBrk="1" latinLnBrk="0" hangingPunct="1">
              <a:spcBef>
                <a:spcPct val="20000"/>
              </a:spcBef>
              <a:buFontTx/>
              <a:buNone/>
              <a:defRPr kumimoji="0" lang="ru-RU" sz="240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7" name="Rectangle 8"/>
          <p:cNvSpPr>
            <a:spLocks noGrp="1" noChangeAspect="1"/>
          </p:cNvSpPr>
          <p:nvPr>
            <p:ph type="pic" sz="quarter" idx="14"/>
          </p:nvPr>
        </p:nvSpPr>
        <p:spPr>
          <a:xfrm>
            <a:off x="3200400" y="533400"/>
            <a:ext cx="2743200" cy="365760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marR="0" indent="-342900" algn="ctr" defTabSz="914400" rtl="0" eaLnBrk="1" latinLnBrk="0" hangingPunct="1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  <a:defRPr kumimoji="0" lang="ru-RU" sz="240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8" name="Rectangle 8"/>
          <p:cNvSpPr>
            <a:spLocks noGrp="1" noChangeAspect="1"/>
          </p:cNvSpPr>
          <p:nvPr>
            <p:ph type="pic" sz="quarter" idx="15"/>
          </p:nvPr>
        </p:nvSpPr>
        <p:spPr>
          <a:xfrm>
            <a:off x="6172200" y="533400"/>
            <a:ext cx="2743200" cy="365760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marR="0" indent="-342900" algn="ctr" defTabSz="914400" rtl="0" eaLnBrk="1" latinLnBrk="0" hangingPunct="1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  <a:defRPr kumimoji="0" lang="ru-RU" sz="240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9" name="Rectangle 6"/>
          <p:cNvSpPr>
            <a:spLocks noGrp="1"/>
          </p:cNvSpPr>
          <p:nvPr>
            <p:ph type="body" sz="quarter" idx="16" hasCustomPrompt="1"/>
          </p:nvPr>
        </p:nvSpPr>
        <p:spPr>
          <a:xfrm>
            <a:off x="228600" y="44196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ru-RU" sz="18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10" name="Rectangle 6"/>
          <p:cNvSpPr>
            <a:spLocks noGrp="1"/>
          </p:cNvSpPr>
          <p:nvPr>
            <p:ph type="body" sz="quarter" idx="17" hasCustomPrompt="1"/>
          </p:nvPr>
        </p:nvSpPr>
        <p:spPr>
          <a:xfrm>
            <a:off x="3200400" y="44196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ru-RU" sz="18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11" name="Rectangle 6"/>
          <p:cNvSpPr>
            <a:spLocks noGrp="1"/>
          </p:cNvSpPr>
          <p:nvPr>
            <p:ph type="body" sz="quarter" idx="18" hasCustomPrompt="1"/>
          </p:nvPr>
        </p:nvSpPr>
        <p:spPr>
          <a:xfrm>
            <a:off x="6172200" y="44196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ru-RU" sz="18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 rot="5400000">
            <a:off x="4277032" y="1991032"/>
            <a:ext cx="589936" cy="9144000"/>
            <a:chOff x="8524568" y="0"/>
            <a:chExt cx="589936" cy="6858000"/>
          </a:xfrm>
        </p:grpSpPr>
        <p:sp>
          <p:nvSpPr>
            <p:cNvPr id="13" name="Rectangle 12"/>
            <p:cNvSpPr/>
            <p:nvPr userDrawn="1"/>
          </p:nvSpPr>
          <p:spPr>
            <a:xfrm>
              <a:off x="8524568" y="0"/>
              <a:ext cx="540774" cy="6858000"/>
            </a:xfrm>
            <a:prstGeom prst="rect">
              <a:avLst/>
            </a:prstGeom>
            <a:solidFill>
              <a:srgbClr val="FC7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0" lang="ru-RU">
                <a:solidFill>
                  <a:srgbClr val="FC7500"/>
                </a:solidFill>
              </a:endParaRPr>
            </a:p>
          </p:txBody>
        </p:sp>
        <p:cxnSp>
          <p:nvCxnSpPr>
            <p:cNvPr id="14" name="Straight Connector 13"/>
            <p:cNvCxnSpPr/>
            <p:nvPr userDrawn="1"/>
          </p:nvCxnSpPr>
          <p:spPr>
            <a:xfrm rot="5400000">
              <a:off x="5685504" y="3429000"/>
              <a:ext cx="6858000" cy="0"/>
            </a:xfrm>
            <a:prstGeom prst="line">
              <a:avLst/>
            </a:prstGeom>
            <a:ln w="50800">
              <a:solidFill>
                <a:srgbClr val="FC75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  <a:prstGeom prst="rect">
            <a:avLst/>
          </a:prstGeom>
        </p:spPr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endParaRPr kumimoji="0" lang="ru-RU"/>
          </a:p>
        </p:txBody>
      </p:sp>
      <p:sp>
        <p:nvSpPr>
          <p:cNvPr id="1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  <a:prstGeom prst="rect">
            <a:avLst/>
          </a:prstGeom>
        </p:spPr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endParaRPr kumimoji="0" lang="ru-RU"/>
          </a:p>
        </p:txBody>
      </p:sp>
      <p:sp>
        <p:nvSpPr>
          <p:cNvPr id="1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2133600" cy="304800"/>
          </a:xfrm>
          <a:prstGeom prst="rect">
            <a:avLst/>
          </a:prstGeom>
        </p:spPr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fld id="{80F88FF4-1BD9-4AA8-B980-C7776087ABAF}" type="slidenum">
              <a:rPr/>
              <a:pPr/>
              <a:t>‹#›</a:t>
            </a:fld>
            <a:endParaRPr kumimoji="0"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 сверху, альбомна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0"/>
            <a:ext cx="3804047" cy="685800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  <a:prstGeom prst="rect">
            <a:avLst/>
          </a:prstGeom>
        </p:spPr>
        <p:txBody>
          <a:bodyPr/>
          <a:lstStyle/>
          <a:p>
            <a:endParaRPr kumimoji="0"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  <a:prstGeom prst="rect">
            <a:avLst/>
          </a:prstGeom>
        </p:spPr>
        <p:txBody>
          <a:bodyPr/>
          <a:lstStyle/>
          <a:p>
            <a:endParaRPr kumimoji="0"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2519" y="6553200"/>
            <a:ext cx="540773" cy="304800"/>
          </a:xfrm>
          <a:prstGeom prst="rect">
            <a:avLst/>
          </a:prstGeom>
        </p:spPr>
        <p:txBody>
          <a:bodyPr/>
          <a:lstStyle/>
          <a:p>
            <a:fld id="{80F88FF4-1BD9-4AA8-B980-C7776087ABAF}" type="slidenum">
              <a:rPr/>
              <a:pPr/>
              <a:t>‹#›</a:t>
            </a:fld>
            <a:endParaRPr kumimoji="0" lang="ru-RU"/>
          </a:p>
        </p:txBody>
      </p:sp>
      <p:sp>
        <p:nvSpPr>
          <p:cNvPr id="6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4741631" y="3480023"/>
            <a:ext cx="3792769" cy="2844577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marR="0" indent="-342900" algn="ctr" defTabSz="914400" rtl="0" eaLnBrk="1" latinLnBrk="0" hangingPunct="1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  <a:defRPr kumimoji="0" lang="ru-RU" sz="240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7" name="Rectangle 7"/>
          <p:cNvSpPr>
            <a:spLocks noGrp="1" noChangeAspect="1"/>
          </p:cNvSpPr>
          <p:nvPr>
            <p:ph type="pic" sz="quarter" idx="14"/>
          </p:nvPr>
        </p:nvSpPr>
        <p:spPr>
          <a:xfrm>
            <a:off x="558800" y="3480023"/>
            <a:ext cx="3792769" cy="2844577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marR="0" indent="-342900" algn="ctr" defTabSz="914400" rtl="0" eaLnBrk="1" latinLnBrk="0" hangingPunct="1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  <a:defRPr kumimoji="0" lang="ru-RU" sz="240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8" name="Picture Placeholder 7"/>
          <p:cNvSpPr>
            <a:spLocks noGrp="1" noChangeAspect="1"/>
          </p:cNvSpPr>
          <p:nvPr>
            <p:ph type="pic" sz="quarter" idx="15"/>
          </p:nvPr>
        </p:nvSpPr>
        <p:spPr>
          <a:xfrm>
            <a:off x="4741631" y="355823"/>
            <a:ext cx="3792769" cy="2844577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marR="0" indent="-342900" algn="ctr" defTabSz="914400" rtl="0" eaLnBrk="1" latinLnBrk="0" hangingPunct="1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  <a:defRPr kumimoji="0" lang="ru-RU" sz="240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9" name="Rectangle 11"/>
          <p:cNvSpPr>
            <a:spLocks noGrp="1"/>
          </p:cNvSpPr>
          <p:nvPr>
            <p:ph type="body" sz="quarter" idx="16" hasCustomPrompt="1"/>
          </p:nvPr>
        </p:nvSpPr>
        <p:spPr>
          <a:xfrm>
            <a:off x="558800" y="355823"/>
            <a:ext cx="3792769" cy="2844577"/>
          </a:xfrm>
        </p:spPr>
        <p:txBody>
          <a:bodyPr anchor="b" anchorCtr="0">
            <a:noAutofit/>
          </a:bodyPr>
          <a:lstStyle>
            <a:lvl1pPr marL="0" marR="0" indent="0" algn="ctr" rtl="0" eaLnBrk="1" latinLnBrk="0" hangingPunct="1">
              <a:spcBef>
                <a:spcPct val="20000"/>
              </a:spcBef>
              <a:buFontTx/>
              <a:buNone/>
              <a:defRPr kumimoji="0" lang="ru-RU" sz="1800" b="1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Панорама, смешанная"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0"/>
            <a:ext cx="3804047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553200"/>
            <a:ext cx="2133600" cy="304800"/>
          </a:xfrm>
          <a:prstGeom prst="rect">
            <a:avLst/>
          </a:prstGeom>
        </p:spPr>
        <p:txBody>
          <a:bodyPr/>
          <a:lstStyle/>
          <a:p>
            <a:endParaRPr kumimoji="0"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  <a:prstGeom prst="rect">
            <a:avLst/>
          </a:prstGeom>
        </p:spPr>
        <p:txBody>
          <a:bodyPr/>
          <a:lstStyle/>
          <a:p>
            <a:endParaRPr kumimoji="0"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00800" y="6553200"/>
            <a:ext cx="2057400" cy="304800"/>
          </a:xfrm>
          <a:prstGeom prst="rect">
            <a:avLst/>
          </a:prstGeom>
        </p:spPr>
        <p:txBody>
          <a:bodyPr/>
          <a:lstStyle/>
          <a:p>
            <a:fld id="{80F88FF4-1BD9-4AA8-B980-C7776087ABAF}" type="slidenum">
              <a:rPr/>
              <a:pPr/>
              <a:t>‹#›</a:t>
            </a:fld>
            <a:endParaRPr kumimoji="0" lang="ru-RU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92392" y="592392"/>
            <a:ext cx="7391400" cy="228600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>
            <a:normAutofit/>
          </a:bodyPr>
          <a:lstStyle>
            <a:lvl1pPr algn="ctr" eaLnBrk="1" latinLnBrk="0" hangingPunct="1">
              <a:buNone/>
              <a:defRPr kumimoji="0" lang="ru-RU"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09600" y="3352800"/>
            <a:ext cx="2286000" cy="228600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0" lang="ru-RU" sz="16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276600" y="3352800"/>
            <a:ext cx="2286000" cy="228600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0" lang="ru-RU" sz="16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6" hasCustomPrompt="1"/>
          </p:nvPr>
        </p:nvSpPr>
        <p:spPr>
          <a:xfrm>
            <a:off x="5791200" y="3352800"/>
            <a:ext cx="2286000" cy="381000"/>
          </a:xfrm>
        </p:spPr>
        <p:txBody>
          <a:bodyPr>
            <a:normAutofit/>
          </a:bodyPr>
          <a:lstStyle>
            <a:lvl1pPr eaLnBrk="1" latinLnBrk="0" hangingPunct="1">
              <a:buNone/>
              <a:defRPr kumimoji="0" lang="ru-RU" sz="1800" b="1" baseline="0">
                <a:solidFill>
                  <a:srgbClr val="FC7500"/>
                </a:solidFill>
              </a:defRPr>
            </a:lvl1pPr>
          </a:lstStyle>
          <a:p>
            <a:pPr lvl="0"/>
            <a:r>
              <a:rPr kumimoji="0" lang="ru-RU"/>
              <a:t>ЗАГОЛОВОК СЛАЙДА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7" hasCustomPrompt="1"/>
          </p:nvPr>
        </p:nvSpPr>
        <p:spPr>
          <a:xfrm>
            <a:off x="5791200" y="3886200"/>
            <a:ext cx="2286000" cy="1752600"/>
          </a:xfrm>
        </p:spPr>
        <p:txBody>
          <a:bodyPr>
            <a:normAutofit/>
          </a:bodyPr>
          <a:lstStyle>
            <a:lvl1pPr eaLnBrk="1" latinLnBrk="0" hangingPunct="1">
              <a:buNone/>
              <a:defRPr kumimoji="0" lang="ru-RU"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kumimoji="0" lang="ru-RU"/>
              <a:t>Щелкните, чтобы добавить дополнительный текст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8524568" y="0"/>
            <a:ext cx="540774" cy="6858000"/>
          </a:xfrm>
          <a:prstGeom prst="rect">
            <a:avLst/>
          </a:prstGeom>
          <a:solidFill>
            <a:srgbClr val="91BE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ru-RU">
              <a:solidFill>
                <a:srgbClr val="FC7500"/>
              </a:solidFill>
            </a:endParaRPr>
          </a:p>
        </p:txBody>
      </p:sp>
      <p:cxnSp>
        <p:nvCxnSpPr>
          <p:cNvPr id="15" name="Straight Connector 14"/>
          <p:cNvCxnSpPr/>
          <p:nvPr userDrawn="1"/>
        </p:nvCxnSpPr>
        <p:spPr>
          <a:xfrm rot="5400000">
            <a:off x="5693734" y="3429000"/>
            <a:ext cx="6858000" cy="0"/>
          </a:xfrm>
          <a:prstGeom prst="line">
            <a:avLst/>
          </a:prstGeom>
          <a:ln w="50800">
            <a:solidFill>
              <a:srgbClr val="91BE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 сверху, книжная с цветными подписями"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  <a:prstGeom prst="rect">
            <a:avLst/>
          </a:prstGeom>
        </p:spPr>
        <p:txBody>
          <a:bodyPr/>
          <a:lstStyle/>
          <a:p>
            <a:endParaRPr kumimoji="0"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  <a:prstGeom prst="rect">
            <a:avLst/>
          </a:prstGeom>
        </p:spPr>
        <p:txBody>
          <a:bodyPr/>
          <a:lstStyle/>
          <a:p>
            <a:endParaRPr kumimoji="0"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2519" y="6553200"/>
            <a:ext cx="540773" cy="304800"/>
          </a:xfrm>
          <a:prstGeom prst="rect">
            <a:avLst/>
          </a:prstGeom>
        </p:spPr>
        <p:txBody>
          <a:bodyPr/>
          <a:lstStyle/>
          <a:p>
            <a:fld id="{80F88FF4-1BD9-4AA8-B980-C7776087ABAF}" type="slidenum">
              <a:rPr/>
              <a:pPr/>
              <a:t>‹#›</a:t>
            </a:fld>
            <a:endParaRPr kumimoji="0" lang="ru-RU"/>
          </a:p>
        </p:txBody>
      </p:sp>
      <p:sp>
        <p:nvSpPr>
          <p:cNvPr id="6" name="Rectangle 7"/>
          <p:cNvSpPr>
            <a:spLocks noGrp="1"/>
          </p:cNvSpPr>
          <p:nvPr>
            <p:ph type="pic" sz="quarter" idx="14"/>
          </p:nvPr>
        </p:nvSpPr>
        <p:spPr>
          <a:xfrm>
            <a:off x="2209800" y="241192"/>
            <a:ext cx="2216936" cy="2883008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kumimoji="0" lang="ru-RU" sz="200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7" name="Rectangle 7"/>
          <p:cNvSpPr>
            <a:spLocks noGrp="1"/>
          </p:cNvSpPr>
          <p:nvPr>
            <p:ph type="pic" sz="quarter" idx="26"/>
          </p:nvPr>
        </p:nvSpPr>
        <p:spPr>
          <a:xfrm>
            <a:off x="2209800" y="3365392"/>
            <a:ext cx="2216936" cy="2883008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kumimoji="0" lang="ru-RU" sz="200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8" name="Picture Placeholder 7"/>
          <p:cNvSpPr>
            <a:spLocks noGrp="1" noChangeAspect="1"/>
          </p:cNvSpPr>
          <p:nvPr>
            <p:ph type="pic" sz="quarter" idx="25"/>
          </p:nvPr>
        </p:nvSpPr>
        <p:spPr>
          <a:xfrm>
            <a:off x="4652720" y="241192"/>
            <a:ext cx="2217698" cy="2883008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kumimoji="0" lang="ru-RU" sz="200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9" name="Rectangle 7"/>
          <p:cNvSpPr>
            <a:spLocks noGrp="1"/>
          </p:cNvSpPr>
          <p:nvPr>
            <p:ph type="pic" sz="quarter" idx="27"/>
          </p:nvPr>
        </p:nvSpPr>
        <p:spPr>
          <a:xfrm>
            <a:off x="4648200" y="3365392"/>
            <a:ext cx="2216936" cy="2883008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kumimoji="0" lang="ru-RU" sz="200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400497" y="1295400"/>
            <a:ext cx="1676400" cy="1905000"/>
          </a:xfrm>
          <a:solidFill>
            <a:srgbClr val="91BED4"/>
          </a:solidFill>
        </p:spPr>
        <p:txBody>
          <a:bodyPr anchor="b" anchorCtr="0">
            <a:noAutofit/>
          </a:bodyPr>
          <a:lstStyle>
            <a:lvl1pPr marL="0" marR="0" indent="0" algn="r" rtl="0" eaLnBrk="1" latinLnBrk="0" hangingPunct="1">
              <a:spcBef>
                <a:spcPct val="20000"/>
              </a:spcBef>
              <a:buFontTx/>
              <a:buNone/>
              <a:defRPr kumimoji="0" lang="ru-RU" sz="16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11" name="Rectangle 7"/>
          <p:cNvSpPr>
            <a:spLocks noGrp="1"/>
          </p:cNvSpPr>
          <p:nvPr>
            <p:ph type="body" sz="quarter" idx="29" hasCustomPrompt="1"/>
          </p:nvPr>
        </p:nvSpPr>
        <p:spPr>
          <a:xfrm>
            <a:off x="7086600" y="1295400"/>
            <a:ext cx="1676400" cy="1905000"/>
          </a:xfrm>
          <a:solidFill>
            <a:srgbClr val="FC7500"/>
          </a:solidFill>
        </p:spPr>
        <p:txBody>
          <a:bodyPr anchor="b" anchorCtr="0"/>
          <a:lstStyle>
            <a:lvl1pPr marL="0" marR="0" indent="0" algn="l" eaLnBrk="1" latinLnBrk="0" hangingPunct="1">
              <a:buFontTx/>
              <a:buNone/>
              <a:defRPr kumimoji="0" lang="ru-RU" sz="1600" baseline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28" hasCustomPrompt="1"/>
          </p:nvPr>
        </p:nvSpPr>
        <p:spPr>
          <a:xfrm>
            <a:off x="400497" y="3352800"/>
            <a:ext cx="1676400" cy="1905000"/>
          </a:xfrm>
          <a:solidFill>
            <a:srgbClr val="FC7500"/>
          </a:solidFill>
        </p:spPr>
        <p:txBody>
          <a:bodyPr anchor="t" anchorCtr="0"/>
          <a:lstStyle>
            <a:lvl1pPr marL="0" marR="0" indent="0" algn="r" eaLnBrk="1" latinLnBrk="0" hangingPunct="1">
              <a:buFontTx/>
              <a:buNone/>
              <a:defRPr kumimoji="0" lang="ru-RU" sz="1600" baseline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30" hasCustomPrompt="1"/>
          </p:nvPr>
        </p:nvSpPr>
        <p:spPr>
          <a:xfrm>
            <a:off x="7086600" y="3352800"/>
            <a:ext cx="1676400" cy="1905000"/>
          </a:xfrm>
          <a:solidFill>
            <a:srgbClr val="91BED4"/>
          </a:solidFill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ru-RU" sz="1600" baseline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 сверху, книжная с подписями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  <a:prstGeom prst="rect">
            <a:avLst/>
          </a:prstGeom>
        </p:spPr>
        <p:txBody>
          <a:bodyPr/>
          <a:lstStyle/>
          <a:p>
            <a:endParaRPr kumimoji="0"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  <a:prstGeom prst="rect">
            <a:avLst/>
          </a:prstGeom>
        </p:spPr>
        <p:txBody>
          <a:bodyPr/>
          <a:lstStyle/>
          <a:p>
            <a:endParaRPr kumimoji="0"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2519" y="6553200"/>
            <a:ext cx="540773" cy="304800"/>
          </a:xfrm>
          <a:prstGeom prst="rect">
            <a:avLst/>
          </a:prstGeom>
        </p:spPr>
        <p:txBody>
          <a:bodyPr/>
          <a:lstStyle/>
          <a:p>
            <a:fld id="{80F88FF4-1BD9-4AA8-B980-C7776087ABAF}" type="slidenum">
              <a:rPr/>
              <a:pPr/>
              <a:t>‹#›</a:t>
            </a:fld>
            <a:endParaRPr kumimoji="0" lang="ru-RU"/>
          </a:p>
        </p:txBody>
      </p:sp>
      <p:sp>
        <p:nvSpPr>
          <p:cNvPr id="6" name="Rectangle 7"/>
          <p:cNvSpPr>
            <a:spLocks noGrp="1"/>
          </p:cNvSpPr>
          <p:nvPr>
            <p:ph type="pic" sz="quarter" idx="14"/>
          </p:nvPr>
        </p:nvSpPr>
        <p:spPr>
          <a:xfrm>
            <a:off x="2247900" y="241192"/>
            <a:ext cx="2216936" cy="2883008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kumimoji="0" lang="ru-RU" sz="200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7" name="Rectangle 7"/>
          <p:cNvSpPr>
            <a:spLocks noGrp="1"/>
          </p:cNvSpPr>
          <p:nvPr>
            <p:ph type="pic" sz="quarter" idx="26"/>
          </p:nvPr>
        </p:nvSpPr>
        <p:spPr>
          <a:xfrm>
            <a:off x="2247900" y="3365392"/>
            <a:ext cx="2216936" cy="2883008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kumimoji="0" lang="ru-RU" sz="200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8" name="Picture Placeholder 7"/>
          <p:cNvSpPr>
            <a:spLocks noGrp="1" noChangeAspect="1"/>
          </p:cNvSpPr>
          <p:nvPr>
            <p:ph type="pic" sz="quarter" idx="25"/>
          </p:nvPr>
        </p:nvSpPr>
        <p:spPr>
          <a:xfrm>
            <a:off x="4690820" y="241192"/>
            <a:ext cx="2217698" cy="2883008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kumimoji="0" lang="ru-RU" sz="200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9" name="Rectangle 7"/>
          <p:cNvSpPr>
            <a:spLocks noGrp="1"/>
          </p:cNvSpPr>
          <p:nvPr>
            <p:ph type="pic" sz="quarter" idx="27"/>
          </p:nvPr>
        </p:nvSpPr>
        <p:spPr>
          <a:xfrm>
            <a:off x="4686300" y="3365392"/>
            <a:ext cx="2216936" cy="2883008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kumimoji="0" lang="ru-RU" sz="200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342900" y="1257300"/>
            <a:ext cx="1676400" cy="1905000"/>
          </a:xfrm>
          <a:noFill/>
        </p:spPr>
        <p:txBody>
          <a:bodyPr anchor="b" anchorCtr="0">
            <a:noAutofit/>
          </a:bodyPr>
          <a:lstStyle>
            <a:lvl1pPr marL="0" marR="0" indent="0" algn="r" rtl="0" eaLnBrk="1" latinLnBrk="0" hangingPunct="1">
              <a:spcBef>
                <a:spcPct val="20000"/>
              </a:spcBef>
              <a:buFontTx/>
              <a:buNone/>
              <a:defRPr kumimoji="0" lang="ru-RU" sz="16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28" hasCustomPrompt="1"/>
          </p:nvPr>
        </p:nvSpPr>
        <p:spPr>
          <a:xfrm>
            <a:off x="342900" y="3352800"/>
            <a:ext cx="1676400" cy="1905000"/>
          </a:xfrm>
          <a:noFill/>
        </p:spPr>
        <p:txBody>
          <a:bodyPr anchor="t" anchorCtr="0"/>
          <a:lstStyle>
            <a:lvl1pPr marL="0" marR="0" indent="0" algn="r" eaLnBrk="1" latinLnBrk="0" hangingPunct="1">
              <a:buFontTx/>
              <a:buNone/>
              <a:defRPr kumimoji="0" lang="ru-RU" sz="1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30" hasCustomPrompt="1"/>
          </p:nvPr>
        </p:nvSpPr>
        <p:spPr>
          <a:xfrm>
            <a:off x="7124700" y="3352800"/>
            <a:ext cx="1676400" cy="1905000"/>
          </a:xfrm>
          <a:noFill/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ru-RU" sz="1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31" hasCustomPrompt="1"/>
          </p:nvPr>
        </p:nvSpPr>
        <p:spPr>
          <a:xfrm>
            <a:off x="7124700" y="1257300"/>
            <a:ext cx="1676400" cy="1905000"/>
          </a:xfrm>
        </p:spPr>
        <p:txBody>
          <a:bodyPr anchor="b" anchorCtr="0"/>
          <a:lstStyle>
            <a:lvl1pPr marL="0" marR="0" indent="0" algn="l" eaLnBrk="1" latinLnBrk="0" hangingPunct="1">
              <a:buFontTx/>
              <a:buNone/>
              <a:defRPr kumimoji="0" lang="ru-RU" sz="1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 сверху, книжная с заголовком и большой подписью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/>
          </p:cNvSpPr>
          <p:nvPr>
            <p:ph type="pic" sz="quarter" idx="14"/>
          </p:nvPr>
        </p:nvSpPr>
        <p:spPr>
          <a:xfrm>
            <a:off x="228600" y="838200"/>
            <a:ext cx="2000252" cy="2667000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1588" algn="ctr" defTabSz="914400" rtl="0" eaLnBrk="1" latinLnBrk="0" hangingPunct="1">
              <a:spcBef>
                <a:spcPct val="20000"/>
              </a:spcBef>
              <a:buFontTx/>
              <a:buNone/>
              <a:defRPr kumimoji="0" lang="ru-RU" sz="200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7" name="Rectangle 7"/>
          <p:cNvSpPr>
            <a:spLocks noGrp="1"/>
          </p:cNvSpPr>
          <p:nvPr>
            <p:ph type="pic" sz="quarter" idx="31"/>
          </p:nvPr>
        </p:nvSpPr>
        <p:spPr>
          <a:xfrm>
            <a:off x="4622800" y="838200"/>
            <a:ext cx="2000252" cy="2667000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kumimoji="0" lang="ru-RU" sz="200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30"/>
          </p:nvPr>
        </p:nvSpPr>
        <p:spPr>
          <a:xfrm>
            <a:off x="2425260" y="838200"/>
            <a:ext cx="2000252" cy="2667000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kumimoji="0" lang="ru-RU" sz="200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9" name="Rectangle 7"/>
          <p:cNvSpPr>
            <a:spLocks noGrp="1"/>
          </p:cNvSpPr>
          <p:nvPr>
            <p:ph type="pic" sz="quarter" idx="32"/>
          </p:nvPr>
        </p:nvSpPr>
        <p:spPr>
          <a:xfrm>
            <a:off x="6816366" y="838200"/>
            <a:ext cx="2000252" cy="2667000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kumimoji="0" lang="ru-RU" sz="200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29" hasCustomPrompt="1"/>
          </p:nvPr>
        </p:nvSpPr>
        <p:spPr>
          <a:xfrm>
            <a:off x="228600" y="3733799"/>
            <a:ext cx="8610600" cy="457200"/>
          </a:xfrm>
        </p:spPr>
        <p:txBody>
          <a:bodyPr anchor="t" anchorCtr="0">
            <a:noAutofit/>
          </a:bodyPr>
          <a:lstStyle>
            <a:lvl1pPr marL="0" marR="0" indent="0" algn="l" eaLnBrk="1" latinLnBrk="0" hangingPunct="1">
              <a:buFontTx/>
              <a:buNone/>
              <a:defRPr kumimoji="0" lang="ru-RU" sz="2600" b="1" baseline="0">
                <a:solidFill>
                  <a:srgbClr val="FC7500"/>
                </a:solidFill>
              </a:defRPr>
            </a:lvl1pPr>
            <a:extLst/>
          </a:lstStyle>
          <a:p>
            <a:pPr lvl="0"/>
            <a:r>
              <a:rPr kumimoji="0" lang="ru-RU"/>
              <a:t>Щелкните, чтобы добавить стиль заголовка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33" hasCustomPrompt="1"/>
          </p:nvPr>
        </p:nvSpPr>
        <p:spPr>
          <a:xfrm>
            <a:off x="228600" y="4343399"/>
            <a:ext cx="8610600" cy="1600200"/>
          </a:xfrm>
        </p:spPr>
        <p:txBody>
          <a:bodyPr>
            <a:normAutofit/>
          </a:bodyPr>
          <a:lstStyle>
            <a:lvl1pPr eaLnBrk="1" latinLnBrk="0" hangingPunct="1">
              <a:buNone/>
              <a:defRPr kumimoji="0"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kumimoji="0" lang="ru-RU"/>
              <a:t>Щелкните, чтобы добавить текст надписи</a:t>
            </a:r>
          </a:p>
        </p:txBody>
      </p:sp>
      <p:grpSp>
        <p:nvGrpSpPr>
          <p:cNvPr id="11" name="Group 10"/>
          <p:cNvGrpSpPr/>
          <p:nvPr userDrawn="1"/>
        </p:nvGrpSpPr>
        <p:grpSpPr>
          <a:xfrm rot="5400000">
            <a:off x="4277032" y="1991032"/>
            <a:ext cx="589936" cy="9144000"/>
            <a:chOff x="8524568" y="0"/>
            <a:chExt cx="589936" cy="6858000"/>
          </a:xfrm>
        </p:grpSpPr>
        <p:sp>
          <p:nvSpPr>
            <p:cNvPr id="13" name="Rectangle 12"/>
            <p:cNvSpPr/>
            <p:nvPr userDrawn="1"/>
          </p:nvSpPr>
          <p:spPr>
            <a:xfrm>
              <a:off x="8524568" y="0"/>
              <a:ext cx="540774" cy="6858000"/>
            </a:xfrm>
            <a:prstGeom prst="rect">
              <a:avLst/>
            </a:prstGeom>
            <a:solidFill>
              <a:srgbClr val="FC7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0" lang="ru-RU">
                <a:solidFill>
                  <a:srgbClr val="FC7500"/>
                </a:solidFill>
              </a:endParaRPr>
            </a:p>
          </p:txBody>
        </p:sp>
        <p:cxnSp>
          <p:nvCxnSpPr>
            <p:cNvPr id="14" name="Straight Connector 13"/>
            <p:cNvCxnSpPr/>
            <p:nvPr userDrawn="1"/>
          </p:nvCxnSpPr>
          <p:spPr>
            <a:xfrm rot="5400000">
              <a:off x="5685504" y="3429000"/>
              <a:ext cx="6858000" cy="0"/>
            </a:xfrm>
            <a:prstGeom prst="line">
              <a:avLst/>
            </a:prstGeom>
            <a:ln w="50800">
              <a:solidFill>
                <a:srgbClr val="FC75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  <a:prstGeom prst="rect">
            <a:avLst/>
          </a:prstGeom>
        </p:spPr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endParaRPr kumimoji="0" lang="ru-RU"/>
          </a:p>
        </p:txBody>
      </p:sp>
      <p:sp>
        <p:nvSpPr>
          <p:cNvPr id="1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  <a:prstGeom prst="rect">
            <a:avLst/>
          </a:prstGeom>
        </p:spPr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endParaRPr kumimoji="0" lang="ru-RU"/>
          </a:p>
        </p:txBody>
      </p:sp>
      <p:sp>
        <p:nvSpPr>
          <p:cNvPr id="1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2133600" cy="304800"/>
          </a:xfrm>
          <a:prstGeom prst="rect">
            <a:avLst/>
          </a:prstGeom>
        </p:spPr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fld id="{80F88FF4-1BD9-4AA8-B980-C7776087ABAF}" type="slidenum">
              <a:rPr/>
              <a:pPr/>
              <a:t>‹#›</a:t>
            </a:fld>
            <a:endParaRPr kumimoji="0"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 сверху, смешанна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0"/>
            <a:ext cx="3804047" cy="6858000"/>
          </a:xfrm>
          <a:prstGeom prst="rect">
            <a:avLst/>
          </a:prstGeom>
        </p:spPr>
      </p:pic>
      <p:sp>
        <p:nvSpPr>
          <p:cNvPr id="6" name="Rectangle 7"/>
          <p:cNvSpPr>
            <a:spLocks noGrp="1"/>
          </p:cNvSpPr>
          <p:nvPr>
            <p:ph type="pic" sz="quarter" idx="14"/>
          </p:nvPr>
        </p:nvSpPr>
        <p:spPr>
          <a:xfrm>
            <a:off x="762000" y="257665"/>
            <a:ext cx="4481957" cy="5990735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kumimoji="0" lang="ru-RU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7" name="Rectangle 7"/>
          <p:cNvSpPr>
            <a:spLocks noGrp="1" noChangeAspect="1"/>
          </p:cNvSpPr>
          <p:nvPr>
            <p:ph type="pic" sz="quarter" idx="18"/>
          </p:nvPr>
        </p:nvSpPr>
        <p:spPr>
          <a:xfrm>
            <a:off x="5655438" y="257665"/>
            <a:ext cx="2366713" cy="1775033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kumimoji="0" lang="ru-RU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8" name="Picture Placeholder 7"/>
          <p:cNvSpPr>
            <a:spLocks noGrp="1" noChangeAspect="1"/>
          </p:cNvSpPr>
          <p:nvPr>
            <p:ph type="pic" sz="quarter" idx="22"/>
          </p:nvPr>
        </p:nvSpPr>
        <p:spPr>
          <a:xfrm>
            <a:off x="5655438" y="2362200"/>
            <a:ext cx="2366713" cy="1775033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kumimoji="0" lang="ru-RU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9" name="Rectangle 7"/>
          <p:cNvSpPr>
            <a:spLocks noGrp="1" noChangeAspect="1"/>
          </p:cNvSpPr>
          <p:nvPr>
            <p:ph type="pic" sz="quarter" idx="23"/>
          </p:nvPr>
        </p:nvSpPr>
        <p:spPr>
          <a:xfrm>
            <a:off x="5655438" y="4495800"/>
            <a:ext cx="2366713" cy="1775033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kumimoji="0" lang="ru-RU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  <a:prstGeom prst="rect">
            <a:avLst/>
          </a:prstGeom>
        </p:spPr>
        <p:txBody>
          <a:bodyPr/>
          <a:lstStyle/>
          <a:p>
            <a:endParaRPr kumimoji="0" lang="ru-RU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553200"/>
            <a:ext cx="2895600" cy="304800"/>
          </a:xfrm>
          <a:prstGeom prst="rect">
            <a:avLst/>
          </a:prstGeom>
        </p:spPr>
        <p:txBody>
          <a:bodyPr/>
          <a:lstStyle/>
          <a:p>
            <a:endParaRPr kumimoji="0" lang="ru-RU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48400" y="6553200"/>
            <a:ext cx="2057400" cy="304800"/>
          </a:xfrm>
          <a:prstGeom prst="rect">
            <a:avLst/>
          </a:prstGeom>
        </p:spPr>
        <p:txBody>
          <a:bodyPr/>
          <a:lstStyle/>
          <a:p>
            <a:fld id="{80F88FF4-1BD9-4AA8-B980-C7776087ABAF}" type="slidenum">
              <a:rPr/>
              <a:pPr/>
              <a:t>‹#›</a:t>
            </a:fld>
            <a:endParaRPr kumimoji="0" lang="ru-RU"/>
          </a:p>
        </p:txBody>
      </p:sp>
      <p:sp>
        <p:nvSpPr>
          <p:cNvPr id="15" name="Rectangle 14"/>
          <p:cNvSpPr/>
          <p:nvPr userDrawn="1"/>
        </p:nvSpPr>
        <p:spPr>
          <a:xfrm>
            <a:off x="8524568" y="0"/>
            <a:ext cx="540774" cy="6858000"/>
          </a:xfrm>
          <a:prstGeom prst="rect">
            <a:avLst/>
          </a:prstGeom>
          <a:solidFill>
            <a:srgbClr val="91BE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ru-RU">
              <a:solidFill>
                <a:srgbClr val="FC7500"/>
              </a:solidFill>
            </a:endParaRPr>
          </a:p>
        </p:txBody>
      </p:sp>
      <p:cxnSp>
        <p:nvCxnSpPr>
          <p:cNvPr id="16" name="Straight Connector 15"/>
          <p:cNvCxnSpPr/>
          <p:nvPr userDrawn="1"/>
        </p:nvCxnSpPr>
        <p:spPr>
          <a:xfrm rot="5400000">
            <a:off x="5693734" y="3429000"/>
            <a:ext cx="6858000" cy="0"/>
          </a:xfrm>
          <a:prstGeom prst="line">
            <a:avLst/>
          </a:prstGeom>
          <a:ln w="50800">
            <a:solidFill>
              <a:srgbClr val="91BE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дел альбома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0"/>
            <a:ext cx="3804047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646839"/>
            <a:ext cx="7772400" cy="1362075"/>
          </a:xfrm>
        </p:spPr>
        <p:txBody>
          <a:bodyPr anchor="t"/>
          <a:lstStyle>
            <a:lvl1pPr algn="l" eaLnBrk="1" latinLnBrk="0" hangingPunct="1">
              <a:defRPr kumimoji="0" lang="ru-RU" sz="4000" b="1" cap="all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146652"/>
            <a:ext cx="7772400" cy="1500187"/>
          </a:xfrm>
        </p:spPr>
        <p:txBody>
          <a:bodyPr anchor="b"/>
          <a:lstStyle>
            <a:lvl1pPr marL="0" indent="0" eaLnBrk="1" latinLnBrk="0" hangingPunct="1">
              <a:buNone/>
              <a:defRPr kumimoji="0" lang="ru-RU"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eaLnBrk="1" latinLnBrk="0" hangingPunct="1">
              <a:buNone/>
              <a:defRPr kumimoji="0" lang="ru-RU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eaLnBrk="1" latinLnBrk="0" hangingPunct="1">
              <a:buNone/>
              <a:defRPr kumimoji="0" lang="ru-RU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сверху: 3 альбомных и 2 книжных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/>
          </p:cNvSpPr>
          <p:nvPr>
            <p:ph type="pic" sz="quarter" idx="14"/>
          </p:nvPr>
        </p:nvSpPr>
        <p:spPr>
          <a:xfrm>
            <a:off x="609600" y="3480498"/>
            <a:ext cx="1920956" cy="2757620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kumimoji="0" lang="ru-RU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7" name="Rectangle 7"/>
          <p:cNvSpPr>
            <a:spLocks noGrp="1"/>
          </p:cNvSpPr>
          <p:nvPr>
            <p:ph type="pic" sz="quarter" idx="17"/>
          </p:nvPr>
        </p:nvSpPr>
        <p:spPr>
          <a:xfrm>
            <a:off x="2881448" y="228600"/>
            <a:ext cx="5259410" cy="3944558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kumimoji="0" lang="ru-RU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26"/>
          </p:nvPr>
        </p:nvSpPr>
        <p:spPr>
          <a:xfrm>
            <a:off x="609600" y="228601"/>
            <a:ext cx="1920956" cy="2757620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kumimoji="0" lang="ru-RU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9" name="Rectangle 7"/>
          <p:cNvSpPr>
            <a:spLocks noGrp="1" noChangeAspect="1"/>
          </p:cNvSpPr>
          <p:nvPr>
            <p:ph type="pic" sz="quarter" idx="27"/>
          </p:nvPr>
        </p:nvSpPr>
        <p:spPr>
          <a:xfrm>
            <a:off x="5799895" y="4563306"/>
            <a:ext cx="2429706" cy="1707737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kumimoji="0" lang="ru-RU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0" name="Rectangle 7"/>
          <p:cNvSpPr>
            <a:spLocks noGrp="1" noChangeAspect="1"/>
          </p:cNvSpPr>
          <p:nvPr>
            <p:ph type="pic" sz="quarter" idx="28"/>
          </p:nvPr>
        </p:nvSpPr>
        <p:spPr>
          <a:xfrm>
            <a:off x="2895600" y="4563306"/>
            <a:ext cx="2512020" cy="1707737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kumimoji="0" lang="ru-RU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  <a:prstGeom prst="rect">
            <a:avLst/>
          </a:prstGeom>
        </p:spPr>
        <p:txBody>
          <a:bodyPr/>
          <a:lstStyle/>
          <a:p>
            <a:endParaRPr kumimoji="0" lang="ru-RU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553200"/>
            <a:ext cx="2895600" cy="304800"/>
          </a:xfrm>
          <a:prstGeom prst="rect">
            <a:avLst/>
          </a:prstGeom>
        </p:spPr>
        <p:txBody>
          <a:bodyPr/>
          <a:lstStyle/>
          <a:p>
            <a:endParaRPr kumimoji="0" lang="ru-RU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48400" y="6553200"/>
            <a:ext cx="2057400" cy="304800"/>
          </a:xfrm>
          <a:prstGeom prst="rect">
            <a:avLst/>
          </a:prstGeom>
        </p:spPr>
        <p:txBody>
          <a:bodyPr/>
          <a:lstStyle/>
          <a:p>
            <a:fld id="{80F88FF4-1BD9-4AA8-B980-C7776087ABAF}" type="slidenum">
              <a:rPr/>
              <a:pPr/>
              <a:t>‹#›</a:t>
            </a:fld>
            <a:endParaRPr kumimoji="0"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 сверху: 3 книжных и 2 альбомных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  <a:prstGeom prst="rect">
            <a:avLst/>
          </a:prstGeom>
        </p:spPr>
        <p:txBody>
          <a:bodyPr/>
          <a:lstStyle/>
          <a:p>
            <a:endParaRPr kumimoji="0"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  <a:prstGeom prst="rect">
            <a:avLst/>
          </a:prstGeom>
        </p:spPr>
        <p:txBody>
          <a:bodyPr/>
          <a:lstStyle/>
          <a:p>
            <a:endParaRPr kumimoji="0"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32519" y="6553200"/>
            <a:ext cx="540773" cy="304800"/>
          </a:xfrm>
          <a:prstGeom prst="rect">
            <a:avLst/>
          </a:prstGeom>
        </p:spPr>
        <p:txBody>
          <a:bodyPr/>
          <a:lstStyle/>
          <a:p>
            <a:fld id="{80F88FF4-1BD9-4AA8-B980-C7776087ABAF}" type="slidenum">
              <a:rPr/>
              <a:pPr/>
              <a:t>‹#›</a:t>
            </a:fld>
            <a:endParaRPr kumimoji="0" lang="ru-RU"/>
          </a:p>
        </p:txBody>
      </p:sp>
      <p:sp>
        <p:nvSpPr>
          <p:cNvPr id="10" name="Rectangle 7"/>
          <p:cNvSpPr>
            <a:spLocks noGrp="1"/>
          </p:cNvSpPr>
          <p:nvPr>
            <p:ph type="pic" sz="quarter" idx="26"/>
          </p:nvPr>
        </p:nvSpPr>
        <p:spPr>
          <a:xfrm>
            <a:off x="529105" y="3124200"/>
            <a:ext cx="2518895" cy="3167033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kumimoji="0" lang="ru-RU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1" name="Rectangle 7"/>
          <p:cNvSpPr>
            <a:spLocks noGrp="1"/>
          </p:cNvSpPr>
          <p:nvPr>
            <p:ph type="pic" sz="quarter" idx="29"/>
          </p:nvPr>
        </p:nvSpPr>
        <p:spPr>
          <a:xfrm>
            <a:off x="511374" y="228601"/>
            <a:ext cx="3829900" cy="2651469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marR="0" indent="-34290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0" lang="ru-RU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2" name="Rectangle 7"/>
          <p:cNvSpPr>
            <a:spLocks noGrp="1"/>
          </p:cNvSpPr>
          <p:nvPr>
            <p:ph type="pic" sz="quarter" idx="30"/>
          </p:nvPr>
        </p:nvSpPr>
        <p:spPr>
          <a:xfrm>
            <a:off x="4780700" y="228601"/>
            <a:ext cx="3829900" cy="2651469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kumimoji="0" lang="ru-RU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3" name="Rectangle 7"/>
          <p:cNvSpPr>
            <a:spLocks noGrp="1"/>
          </p:cNvSpPr>
          <p:nvPr>
            <p:ph type="pic" sz="quarter" idx="27"/>
          </p:nvPr>
        </p:nvSpPr>
        <p:spPr>
          <a:xfrm>
            <a:off x="3310405" y="3124200"/>
            <a:ext cx="2518895" cy="3167033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kumimoji="0" lang="ru-RU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4" name="Rectangle 7"/>
          <p:cNvSpPr>
            <a:spLocks noGrp="1"/>
          </p:cNvSpPr>
          <p:nvPr>
            <p:ph type="pic" sz="quarter" idx="28"/>
          </p:nvPr>
        </p:nvSpPr>
        <p:spPr>
          <a:xfrm>
            <a:off x="6091705" y="3124200"/>
            <a:ext cx="2518895" cy="3167033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kumimoji="0" lang="ru-RU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Фотографии в табличном формате с подписями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/>
          <p:nvPr userDrawn="1"/>
        </p:nvSpPr>
        <p:spPr>
          <a:xfrm>
            <a:off x="4648200" y="4558210"/>
            <a:ext cx="2057400" cy="19949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ru-RU"/>
          </a:p>
        </p:txBody>
      </p:sp>
      <p:sp>
        <p:nvSpPr>
          <p:cNvPr id="66" name="Text Placeholder 25"/>
          <p:cNvSpPr>
            <a:spLocks noGrp="1"/>
          </p:cNvSpPr>
          <p:nvPr>
            <p:ph type="body" sz="quarter" idx="31" hasCustomPrompt="1"/>
          </p:nvPr>
        </p:nvSpPr>
        <p:spPr>
          <a:xfrm>
            <a:off x="4724400" y="4710610"/>
            <a:ext cx="1905000" cy="366889"/>
          </a:xfrm>
        </p:spPr>
        <p:txBody>
          <a:bodyPr>
            <a:normAutofit/>
          </a:bodyPr>
          <a:lstStyle>
            <a:lvl1pPr algn="l" eaLnBrk="1" latinLnBrk="0" hangingPunct="1">
              <a:buNone/>
              <a:defRPr kumimoji="0" lang="ru-RU" sz="1600" b="1" baseline="0">
                <a:solidFill>
                  <a:srgbClr val="FC7500"/>
                </a:solidFill>
              </a:defRPr>
            </a:lvl1pPr>
          </a:lstStyle>
          <a:p>
            <a:pPr lvl="0"/>
            <a:r>
              <a:rPr kumimoji="0" lang="ru-RU"/>
              <a:t>CLICK TO ADD TITLE</a:t>
            </a:r>
          </a:p>
        </p:txBody>
      </p:sp>
      <p:sp>
        <p:nvSpPr>
          <p:cNvPr id="67" name="Text Placeholder 28"/>
          <p:cNvSpPr>
            <a:spLocks noGrp="1"/>
          </p:cNvSpPr>
          <p:nvPr>
            <p:ph type="body" sz="quarter" idx="32" hasCustomPrompt="1"/>
          </p:nvPr>
        </p:nvSpPr>
        <p:spPr>
          <a:xfrm>
            <a:off x="4724400" y="5167810"/>
            <a:ext cx="1905000" cy="1247422"/>
          </a:xfrm>
        </p:spPr>
        <p:txBody>
          <a:bodyPr>
            <a:normAutofit/>
          </a:bodyPr>
          <a:lstStyle>
            <a:lvl1pPr marL="0" indent="0" algn="l" eaLnBrk="1" latinLnBrk="0" hangingPunct="1">
              <a:buNone/>
              <a:defRPr kumimoji="0" lang="ru-RU" sz="1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kumimoji="0" lang="ru-RU"/>
              <a:t>Щелкните, чтобы добавить текст для рисунка справа</a:t>
            </a:r>
          </a:p>
        </p:txBody>
      </p:sp>
      <p:sp>
        <p:nvSpPr>
          <p:cNvPr id="33" name="Rectangle 32"/>
          <p:cNvSpPr/>
          <p:nvPr userDrawn="1"/>
        </p:nvSpPr>
        <p:spPr>
          <a:xfrm>
            <a:off x="4648200" y="291010"/>
            <a:ext cx="2057400" cy="19949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ru-RU"/>
          </a:p>
        </p:txBody>
      </p:sp>
      <p:sp>
        <p:nvSpPr>
          <p:cNvPr id="34" name="Text Placeholder 25"/>
          <p:cNvSpPr>
            <a:spLocks noGrp="1"/>
          </p:cNvSpPr>
          <p:nvPr>
            <p:ph type="body" sz="quarter" idx="19" hasCustomPrompt="1"/>
          </p:nvPr>
        </p:nvSpPr>
        <p:spPr>
          <a:xfrm>
            <a:off x="4724400" y="443410"/>
            <a:ext cx="1905000" cy="366889"/>
          </a:xfrm>
        </p:spPr>
        <p:txBody>
          <a:bodyPr>
            <a:normAutofit/>
          </a:bodyPr>
          <a:lstStyle>
            <a:lvl1pPr algn="l" eaLnBrk="1" latinLnBrk="0" hangingPunct="1">
              <a:buNone/>
              <a:defRPr kumimoji="0" lang="ru-RU" sz="1600" b="1" baseline="0">
                <a:solidFill>
                  <a:srgbClr val="FC7500"/>
                </a:solidFill>
              </a:defRPr>
            </a:lvl1pPr>
          </a:lstStyle>
          <a:p>
            <a:pPr lvl="0"/>
            <a:r>
              <a:rPr kumimoji="0" lang="ru-RU"/>
              <a:t>ЗАГОЛОВОК СЛАЙДА</a:t>
            </a:r>
          </a:p>
        </p:txBody>
      </p:sp>
      <p:sp>
        <p:nvSpPr>
          <p:cNvPr id="35" name="Text Placeholder 28"/>
          <p:cNvSpPr>
            <a:spLocks noGrp="1"/>
          </p:cNvSpPr>
          <p:nvPr>
            <p:ph type="body" sz="quarter" idx="20" hasCustomPrompt="1"/>
          </p:nvPr>
        </p:nvSpPr>
        <p:spPr>
          <a:xfrm>
            <a:off x="4724400" y="900610"/>
            <a:ext cx="1905000" cy="1247422"/>
          </a:xfrm>
        </p:spPr>
        <p:txBody>
          <a:bodyPr>
            <a:normAutofit/>
          </a:bodyPr>
          <a:lstStyle>
            <a:lvl1pPr marL="0" indent="0" algn="l" eaLnBrk="1" latinLnBrk="0" hangingPunct="1">
              <a:buNone/>
              <a:defRPr kumimoji="0" lang="ru-RU" sz="1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kumimoji="0" lang="ru-RU"/>
              <a:t>Щелкните, чтобы добавить текст для рисунка справа</a:t>
            </a:r>
          </a:p>
        </p:txBody>
      </p:sp>
      <p:sp>
        <p:nvSpPr>
          <p:cNvPr id="27" name="Rectangle 26"/>
          <p:cNvSpPr/>
          <p:nvPr userDrawn="1"/>
        </p:nvSpPr>
        <p:spPr>
          <a:xfrm>
            <a:off x="228600" y="291010"/>
            <a:ext cx="2057400" cy="19949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ru-RU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2438400" y="291010"/>
            <a:ext cx="2059858" cy="1981200"/>
          </a:xfrm>
          <a:solidFill>
            <a:srgbClr val="F0F0F0"/>
          </a:solidFill>
        </p:spPr>
        <p:txBody>
          <a:bodyPr>
            <a:normAutofit/>
          </a:bodyPr>
          <a:lstStyle>
            <a:lvl1pPr algn="ctr" eaLnBrk="1" latinLnBrk="0" hangingPunct="1">
              <a:buNone/>
              <a:defRPr kumimoji="0" lang="ru-RU"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4" name="Picture Placeholder 11"/>
          <p:cNvSpPr>
            <a:spLocks noGrp="1"/>
          </p:cNvSpPr>
          <p:nvPr>
            <p:ph type="pic" sz="quarter" idx="16"/>
          </p:nvPr>
        </p:nvSpPr>
        <p:spPr>
          <a:xfrm>
            <a:off x="6858000" y="291010"/>
            <a:ext cx="2059858" cy="1981200"/>
          </a:xfrm>
          <a:solidFill>
            <a:srgbClr val="F0F0F0"/>
          </a:solidFill>
        </p:spPr>
        <p:txBody>
          <a:bodyPr>
            <a:normAutofit/>
          </a:bodyPr>
          <a:lstStyle>
            <a:lvl1pPr algn="ctr" eaLnBrk="1" latinLnBrk="0" hangingPunct="1">
              <a:buNone/>
              <a:defRPr kumimoji="0" lang="ru-RU"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304800" y="443410"/>
            <a:ext cx="1905000" cy="366889"/>
          </a:xfrm>
        </p:spPr>
        <p:txBody>
          <a:bodyPr>
            <a:normAutofit/>
          </a:bodyPr>
          <a:lstStyle>
            <a:lvl1pPr algn="l" eaLnBrk="1" latinLnBrk="0" hangingPunct="1">
              <a:buNone/>
              <a:defRPr kumimoji="0" lang="ru-RU" sz="1600" b="1" baseline="0">
                <a:solidFill>
                  <a:srgbClr val="FC7500"/>
                </a:solidFill>
              </a:defRPr>
            </a:lvl1pPr>
          </a:lstStyle>
          <a:p>
            <a:pPr lvl="0"/>
            <a:r>
              <a:rPr kumimoji="0" lang="ru-RU"/>
              <a:t>ЗАГОЛОВОК СЛАЙДА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8" hasCustomPrompt="1"/>
          </p:nvPr>
        </p:nvSpPr>
        <p:spPr>
          <a:xfrm>
            <a:off x="304800" y="900610"/>
            <a:ext cx="1905000" cy="1247422"/>
          </a:xfrm>
        </p:spPr>
        <p:txBody>
          <a:bodyPr>
            <a:normAutofit/>
          </a:bodyPr>
          <a:lstStyle>
            <a:lvl1pPr marL="0" indent="0" algn="l" eaLnBrk="1" latinLnBrk="0" hangingPunct="1">
              <a:buNone/>
              <a:defRPr kumimoji="0" lang="ru-RU" sz="1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kumimoji="0" lang="ru-RU"/>
              <a:t>Щелкните, чтобы добавить текст для рисунка справа</a:t>
            </a:r>
          </a:p>
        </p:txBody>
      </p:sp>
      <p:sp>
        <p:nvSpPr>
          <p:cNvPr id="52" name="Rectangle 51"/>
          <p:cNvSpPr/>
          <p:nvPr userDrawn="1"/>
        </p:nvSpPr>
        <p:spPr>
          <a:xfrm>
            <a:off x="2440857" y="2424610"/>
            <a:ext cx="2057400" cy="19949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ru-RU"/>
          </a:p>
        </p:txBody>
      </p:sp>
      <p:sp>
        <p:nvSpPr>
          <p:cNvPr id="53" name="Picture Placeholder 11"/>
          <p:cNvSpPr>
            <a:spLocks noGrp="1"/>
          </p:cNvSpPr>
          <p:nvPr>
            <p:ph type="pic" sz="quarter" idx="21"/>
          </p:nvPr>
        </p:nvSpPr>
        <p:spPr>
          <a:xfrm>
            <a:off x="228600" y="2424610"/>
            <a:ext cx="2059858" cy="1981200"/>
          </a:xfrm>
          <a:solidFill>
            <a:srgbClr val="F0F0F0"/>
          </a:solidFill>
        </p:spPr>
        <p:txBody>
          <a:bodyPr>
            <a:normAutofit/>
          </a:bodyPr>
          <a:lstStyle>
            <a:lvl1pPr algn="ctr" eaLnBrk="1" latinLnBrk="0" hangingPunct="1">
              <a:buNone/>
              <a:defRPr kumimoji="0" lang="ru-RU"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54" name="Picture Placeholder 11"/>
          <p:cNvSpPr>
            <a:spLocks noGrp="1"/>
          </p:cNvSpPr>
          <p:nvPr>
            <p:ph type="pic" sz="quarter" idx="22"/>
          </p:nvPr>
        </p:nvSpPr>
        <p:spPr>
          <a:xfrm>
            <a:off x="4650657" y="2424610"/>
            <a:ext cx="2059858" cy="1981200"/>
          </a:xfrm>
          <a:solidFill>
            <a:srgbClr val="F0F0F0"/>
          </a:solidFill>
        </p:spPr>
        <p:txBody>
          <a:bodyPr>
            <a:normAutofit/>
          </a:bodyPr>
          <a:lstStyle>
            <a:lvl1pPr algn="ctr" eaLnBrk="1" latinLnBrk="0" hangingPunct="1">
              <a:buNone/>
              <a:defRPr kumimoji="0" lang="ru-RU"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5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2517057" y="2577010"/>
            <a:ext cx="1905000" cy="366889"/>
          </a:xfrm>
        </p:spPr>
        <p:txBody>
          <a:bodyPr>
            <a:normAutofit/>
          </a:bodyPr>
          <a:lstStyle>
            <a:lvl1pPr algn="l" eaLnBrk="1" latinLnBrk="0" hangingPunct="1">
              <a:buNone/>
              <a:defRPr kumimoji="0" lang="ru-RU" sz="1600" b="1" baseline="0">
                <a:solidFill>
                  <a:srgbClr val="FC7500"/>
                </a:solidFill>
              </a:defRPr>
            </a:lvl1pPr>
          </a:lstStyle>
          <a:p>
            <a:pPr lvl="0"/>
            <a:r>
              <a:rPr kumimoji="0" lang="ru-RU"/>
              <a:t>ЗАГОЛОВОК СЛАЙДА</a:t>
            </a:r>
          </a:p>
        </p:txBody>
      </p:sp>
      <p:sp>
        <p:nvSpPr>
          <p:cNvPr id="56" name="Text Placeholder 28"/>
          <p:cNvSpPr>
            <a:spLocks noGrp="1"/>
          </p:cNvSpPr>
          <p:nvPr>
            <p:ph type="body" sz="quarter" idx="24" hasCustomPrompt="1"/>
          </p:nvPr>
        </p:nvSpPr>
        <p:spPr>
          <a:xfrm>
            <a:off x="2517057" y="3034210"/>
            <a:ext cx="1905000" cy="1247422"/>
          </a:xfrm>
        </p:spPr>
        <p:txBody>
          <a:bodyPr>
            <a:normAutofit/>
          </a:bodyPr>
          <a:lstStyle>
            <a:lvl1pPr marL="0" indent="0" algn="l" eaLnBrk="1" latinLnBrk="0" hangingPunct="1">
              <a:buNone/>
              <a:defRPr kumimoji="0" lang="ru-RU" sz="1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kumimoji="0" lang="ru-RU"/>
              <a:t>Щелкните, чтобы добавить текст для рисунка слева</a:t>
            </a:r>
          </a:p>
        </p:txBody>
      </p:sp>
      <p:sp>
        <p:nvSpPr>
          <p:cNvPr id="57" name="Rectangle 56"/>
          <p:cNvSpPr/>
          <p:nvPr userDrawn="1"/>
        </p:nvSpPr>
        <p:spPr>
          <a:xfrm>
            <a:off x="6860457" y="2424610"/>
            <a:ext cx="2057400" cy="19949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ru-RU"/>
          </a:p>
        </p:txBody>
      </p:sp>
      <p:sp>
        <p:nvSpPr>
          <p:cNvPr id="58" name="Text Placeholder 25"/>
          <p:cNvSpPr>
            <a:spLocks noGrp="1"/>
          </p:cNvSpPr>
          <p:nvPr>
            <p:ph type="body" sz="quarter" idx="25" hasCustomPrompt="1"/>
          </p:nvPr>
        </p:nvSpPr>
        <p:spPr>
          <a:xfrm>
            <a:off x="6936657" y="2577010"/>
            <a:ext cx="1905000" cy="366889"/>
          </a:xfrm>
        </p:spPr>
        <p:txBody>
          <a:bodyPr>
            <a:normAutofit/>
          </a:bodyPr>
          <a:lstStyle>
            <a:lvl1pPr algn="l" eaLnBrk="1" latinLnBrk="0" hangingPunct="1">
              <a:buNone/>
              <a:defRPr kumimoji="0" lang="ru-RU" sz="1600" b="1" baseline="0">
                <a:solidFill>
                  <a:srgbClr val="FC7500"/>
                </a:solidFill>
              </a:defRPr>
            </a:lvl1pPr>
          </a:lstStyle>
          <a:p>
            <a:pPr lvl="0"/>
            <a:r>
              <a:rPr kumimoji="0" lang="ru-RU"/>
              <a:t>ЗАГОЛОВОК СЛАЙДА</a:t>
            </a:r>
          </a:p>
        </p:txBody>
      </p:sp>
      <p:sp>
        <p:nvSpPr>
          <p:cNvPr id="59" name="Text Placeholder 28"/>
          <p:cNvSpPr>
            <a:spLocks noGrp="1"/>
          </p:cNvSpPr>
          <p:nvPr>
            <p:ph type="body" sz="quarter" idx="26" hasCustomPrompt="1"/>
          </p:nvPr>
        </p:nvSpPr>
        <p:spPr>
          <a:xfrm>
            <a:off x="6936657" y="3034210"/>
            <a:ext cx="1905000" cy="1247422"/>
          </a:xfrm>
        </p:spPr>
        <p:txBody>
          <a:bodyPr>
            <a:normAutofit/>
          </a:bodyPr>
          <a:lstStyle>
            <a:lvl1pPr marL="0" indent="0" algn="l" eaLnBrk="1" latinLnBrk="0" hangingPunct="1">
              <a:buNone/>
              <a:defRPr kumimoji="0" lang="ru-RU" sz="1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kumimoji="0" lang="ru-RU"/>
              <a:t>Щелкните, чтобы добавить текст для рисунка слева</a:t>
            </a:r>
          </a:p>
        </p:txBody>
      </p:sp>
      <p:sp>
        <p:nvSpPr>
          <p:cNvPr id="60" name="Rectangle 59"/>
          <p:cNvSpPr/>
          <p:nvPr userDrawn="1"/>
        </p:nvSpPr>
        <p:spPr>
          <a:xfrm>
            <a:off x="228600" y="4558210"/>
            <a:ext cx="2057400" cy="19949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ru-RU"/>
          </a:p>
        </p:txBody>
      </p:sp>
      <p:sp>
        <p:nvSpPr>
          <p:cNvPr id="61" name="Picture Placeholder 11"/>
          <p:cNvSpPr>
            <a:spLocks noGrp="1"/>
          </p:cNvSpPr>
          <p:nvPr>
            <p:ph type="pic" sz="quarter" idx="27"/>
          </p:nvPr>
        </p:nvSpPr>
        <p:spPr>
          <a:xfrm>
            <a:off x="2435942" y="4558210"/>
            <a:ext cx="2059858" cy="1981200"/>
          </a:xfrm>
          <a:solidFill>
            <a:srgbClr val="F0F0F0"/>
          </a:solidFill>
        </p:spPr>
        <p:txBody>
          <a:bodyPr>
            <a:normAutofit/>
          </a:bodyPr>
          <a:lstStyle>
            <a:lvl1pPr algn="ctr" eaLnBrk="1" latinLnBrk="0" hangingPunct="1">
              <a:buNone/>
              <a:defRPr kumimoji="0" lang="ru-RU"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62" name="Picture Placeholder 11"/>
          <p:cNvSpPr>
            <a:spLocks noGrp="1"/>
          </p:cNvSpPr>
          <p:nvPr>
            <p:ph type="pic" sz="quarter" idx="28"/>
          </p:nvPr>
        </p:nvSpPr>
        <p:spPr>
          <a:xfrm>
            <a:off x="6855542" y="4558210"/>
            <a:ext cx="2059858" cy="1981200"/>
          </a:xfrm>
          <a:solidFill>
            <a:srgbClr val="F0F0F0"/>
          </a:solidFill>
        </p:spPr>
        <p:txBody>
          <a:bodyPr>
            <a:normAutofit/>
          </a:bodyPr>
          <a:lstStyle>
            <a:lvl1pPr algn="ctr" eaLnBrk="1" latinLnBrk="0" hangingPunct="1">
              <a:buNone/>
              <a:defRPr kumimoji="0" lang="ru-RU"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63" name="Text Placeholder 25"/>
          <p:cNvSpPr>
            <a:spLocks noGrp="1"/>
          </p:cNvSpPr>
          <p:nvPr>
            <p:ph type="body" sz="quarter" idx="29" hasCustomPrompt="1"/>
          </p:nvPr>
        </p:nvSpPr>
        <p:spPr>
          <a:xfrm>
            <a:off x="304800" y="4710610"/>
            <a:ext cx="1905000" cy="366889"/>
          </a:xfrm>
        </p:spPr>
        <p:txBody>
          <a:bodyPr>
            <a:normAutofit/>
          </a:bodyPr>
          <a:lstStyle>
            <a:lvl1pPr algn="l" eaLnBrk="1" latinLnBrk="0" hangingPunct="1">
              <a:buNone/>
              <a:defRPr kumimoji="0" lang="ru-RU" sz="1600" b="1" baseline="0">
                <a:solidFill>
                  <a:srgbClr val="FC7500"/>
                </a:solidFill>
              </a:defRPr>
            </a:lvl1pPr>
          </a:lstStyle>
          <a:p>
            <a:pPr lvl="0"/>
            <a:r>
              <a:rPr kumimoji="0" lang="ru-RU"/>
              <a:t>ЗАГОЛОВОК СЛАЙДА</a:t>
            </a:r>
          </a:p>
        </p:txBody>
      </p:sp>
      <p:sp>
        <p:nvSpPr>
          <p:cNvPr id="64" name="Text Placeholder 28"/>
          <p:cNvSpPr>
            <a:spLocks noGrp="1"/>
          </p:cNvSpPr>
          <p:nvPr>
            <p:ph type="body" sz="quarter" idx="30" hasCustomPrompt="1"/>
          </p:nvPr>
        </p:nvSpPr>
        <p:spPr>
          <a:xfrm>
            <a:off x="304800" y="5167810"/>
            <a:ext cx="1905000" cy="1247422"/>
          </a:xfrm>
        </p:spPr>
        <p:txBody>
          <a:bodyPr>
            <a:normAutofit/>
          </a:bodyPr>
          <a:lstStyle>
            <a:lvl1pPr marL="0" indent="0" algn="l" eaLnBrk="1" latinLnBrk="0" hangingPunct="1">
              <a:buNone/>
              <a:defRPr kumimoji="0" lang="ru-RU" sz="1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kumimoji="0" lang="ru-RU"/>
              <a:t>Щелкните, чтобы добавить текст для рисунка справа</a:t>
            </a:r>
          </a:p>
        </p:txBody>
      </p:sp>
      <p:sp>
        <p:nvSpPr>
          <p:cNvPr id="28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  <a:prstGeom prst="rect">
            <a:avLst/>
          </a:prstGeom>
        </p:spPr>
        <p:txBody>
          <a:bodyPr/>
          <a:lstStyle/>
          <a:p>
            <a:endParaRPr kumimoji="0" lang="ru-RU"/>
          </a:p>
        </p:txBody>
      </p:sp>
      <p:sp>
        <p:nvSpPr>
          <p:cNvPr id="30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  <a:prstGeom prst="rect">
            <a:avLst/>
          </a:prstGeom>
        </p:spPr>
        <p:txBody>
          <a:bodyPr/>
          <a:lstStyle/>
          <a:p>
            <a:endParaRPr kumimoji="0" lang="ru-RU"/>
          </a:p>
        </p:txBody>
      </p:sp>
      <p:sp>
        <p:nvSpPr>
          <p:cNvPr id="3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2133600" cy="304800"/>
          </a:xfrm>
          <a:prstGeom prst="rect">
            <a:avLst/>
          </a:prstGeom>
        </p:spPr>
        <p:txBody>
          <a:bodyPr/>
          <a:lstStyle/>
          <a:p>
            <a:fld id="{80F88FF4-1BD9-4AA8-B980-C7776087ABAF}" type="slidenum">
              <a:rPr/>
              <a:pPr/>
              <a:t>‹#›</a:t>
            </a:fld>
            <a:endParaRPr kumimoji="0"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Фотографии в табличном формате с цветными подписям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 userDrawn="1"/>
        </p:nvSpPr>
        <p:spPr>
          <a:xfrm>
            <a:off x="4648200" y="4558210"/>
            <a:ext cx="2057400" cy="1994990"/>
          </a:xfrm>
          <a:prstGeom prst="rect">
            <a:avLst/>
          </a:prstGeom>
          <a:solidFill>
            <a:srgbClr val="FC7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ru-RU"/>
          </a:p>
        </p:txBody>
      </p:sp>
      <p:sp>
        <p:nvSpPr>
          <p:cNvPr id="52" name="Text Placeholder 25"/>
          <p:cNvSpPr>
            <a:spLocks noGrp="1"/>
          </p:cNvSpPr>
          <p:nvPr>
            <p:ph type="body" sz="quarter" idx="31" hasCustomPrompt="1"/>
          </p:nvPr>
        </p:nvSpPr>
        <p:spPr>
          <a:xfrm>
            <a:off x="4724400" y="4710610"/>
            <a:ext cx="1905000" cy="366889"/>
          </a:xfrm>
        </p:spPr>
        <p:txBody>
          <a:bodyPr>
            <a:normAutofit/>
          </a:bodyPr>
          <a:lstStyle>
            <a:lvl1pPr algn="l" eaLnBrk="1" latinLnBrk="0" hangingPunct="1">
              <a:buNone/>
              <a:defRPr kumimoji="0" lang="ru-RU" sz="1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0" lang="ru-RU"/>
              <a:t>ЗАГОЛОВОК СЛАЙДА</a:t>
            </a:r>
          </a:p>
        </p:txBody>
      </p:sp>
      <p:sp>
        <p:nvSpPr>
          <p:cNvPr id="53" name="Text Placeholder 28"/>
          <p:cNvSpPr>
            <a:spLocks noGrp="1"/>
          </p:cNvSpPr>
          <p:nvPr>
            <p:ph type="body" sz="quarter" idx="32" hasCustomPrompt="1"/>
          </p:nvPr>
        </p:nvSpPr>
        <p:spPr>
          <a:xfrm>
            <a:off x="4724400" y="5167810"/>
            <a:ext cx="1905000" cy="1247422"/>
          </a:xfrm>
        </p:spPr>
        <p:txBody>
          <a:bodyPr>
            <a:normAutofit/>
          </a:bodyPr>
          <a:lstStyle>
            <a:lvl1pPr marL="0" indent="0" algn="l" eaLnBrk="1" latinLnBrk="0" hangingPunct="1">
              <a:buNone/>
              <a:defRPr kumimoji="0" lang="ru-RU"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0" lang="ru-RU"/>
              <a:t>Щелкните, чтобы добавить текст для рисунка справа</a:t>
            </a:r>
          </a:p>
        </p:txBody>
      </p:sp>
      <p:sp>
        <p:nvSpPr>
          <p:cNvPr id="35" name="Rectangle 34"/>
          <p:cNvSpPr/>
          <p:nvPr userDrawn="1"/>
        </p:nvSpPr>
        <p:spPr>
          <a:xfrm>
            <a:off x="4648200" y="291010"/>
            <a:ext cx="2057400" cy="1994990"/>
          </a:xfrm>
          <a:prstGeom prst="rect">
            <a:avLst/>
          </a:prstGeom>
          <a:solidFill>
            <a:srgbClr val="D9E8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ru-RU"/>
          </a:p>
        </p:txBody>
      </p:sp>
      <p:sp>
        <p:nvSpPr>
          <p:cNvPr id="36" name="Text Placeholder 25"/>
          <p:cNvSpPr>
            <a:spLocks noGrp="1"/>
          </p:cNvSpPr>
          <p:nvPr>
            <p:ph type="body" sz="quarter" idx="19" hasCustomPrompt="1"/>
          </p:nvPr>
        </p:nvSpPr>
        <p:spPr>
          <a:xfrm>
            <a:off x="4724400" y="443410"/>
            <a:ext cx="1905000" cy="366889"/>
          </a:xfrm>
        </p:spPr>
        <p:txBody>
          <a:bodyPr>
            <a:normAutofit/>
          </a:bodyPr>
          <a:lstStyle>
            <a:lvl1pPr algn="l" eaLnBrk="1" latinLnBrk="0" hangingPunct="1">
              <a:buNone/>
              <a:defRPr kumimoji="0" lang="ru-RU" sz="1600" b="1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kumimoji="0" lang="ru-RU"/>
              <a:t>ЗАГОЛОВОК СЛАЙДА</a:t>
            </a:r>
          </a:p>
        </p:txBody>
      </p:sp>
      <p:sp>
        <p:nvSpPr>
          <p:cNvPr id="37" name="Text Placeholder 28"/>
          <p:cNvSpPr>
            <a:spLocks noGrp="1"/>
          </p:cNvSpPr>
          <p:nvPr>
            <p:ph type="body" sz="quarter" idx="20" hasCustomPrompt="1"/>
          </p:nvPr>
        </p:nvSpPr>
        <p:spPr>
          <a:xfrm>
            <a:off x="4724400" y="900610"/>
            <a:ext cx="1905000" cy="1247422"/>
          </a:xfrm>
        </p:spPr>
        <p:txBody>
          <a:bodyPr>
            <a:normAutofit/>
          </a:bodyPr>
          <a:lstStyle>
            <a:lvl1pPr marL="0" indent="0" algn="l" eaLnBrk="1" latinLnBrk="0" hangingPunct="1">
              <a:buNone/>
              <a:defRPr kumimoji="0" lang="ru-RU" sz="1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kumimoji="0" lang="ru-RU"/>
              <a:t>Щелкните, чтобы добавить текст для рисунка справа</a:t>
            </a:r>
          </a:p>
        </p:txBody>
      </p:sp>
      <p:sp>
        <p:nvSpPr>
          <p:cNvPr id="30" name="Rectangle 29"/>
          <p:cNvSpPr/>
          <p:nvPr userDrawn="1"/>
        </p:nvSpPr>
        <p:spPr>
          <a:xfrm>
            <a:off x="228600" y="291010"/>
            <a:ext cx="2057400" cy="1994990"/>
          </a:xfrm>
          <a:prstGeom prst="rect">
            <a:avLst/>
          </a:prstGeom>
          <a:solidFill>
            <a:srgbClr val="FC7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ru-RU">
              <a:solidFill>
                <a:srgbClr val="FC7500"/>
              </a:solidFill>
            </a:endParaRPr>
          </a:p>
        </p:txBody>
      </p:sp>
      <p:sp>
        <p:nvSpPr>
          <p:cNvPr id="31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2435942" y="295275"/>
            <a:ext cx="2059858" cy="1981200"/>
          </a:xfrm>
          <a:solidFill>
            <a:srgbClr val="F0F0F0"/>
          </a:solidFill>
        </p:spPr>
        <p:txBody>
          <a:bodyPr>
            <a:normAutofit/>
          </a:bodyPr>
          <a:lstStyle>
            <a:lvl1pPr algn="ctr" eaLnBrk="1" latinLnBrk="0" hangingPunct="1">
              <a:buNone/>
              <a:defRPr kumimoji="0" lang="ru-RU"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32" name="Picture Placeholder 11"/>
          <p:cNvSpPr>
            <a:spLocks noGrp="1"/>
          </p:cNvSpPr>
          <p:nvPr>
            <p:ph type="pic" sz="quarter" idx="16"/>
          </p:nvPr>
        </p:nvSpPr>
        <p:spPr>
          <a:xfrm>
            <a:off x="6855542" y="291010"/>
            <a:ext cx="2059858" cy="1981200"/>
          </a:xfrm>
          <a:solidFill>
            <a:srgbClr val="F0F0F0"/>
          </a:solidFill>
        </p:spPr>
        <p:txBody>
          <a:bodyPr>
            <a:normAutofit/>
          </a:bodyPr>
          <a:lstStyle>
            <a:lvl1pPr algn="ctr" eaLnBrk="1" latinLnBrk="0" hangingPunct="1">
              <a:buNone/>
              <a:defRPr kumimoji="0" lang="ru-RU"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33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304800" y="443410"/>
            <a:ext cx="1905000" cy="366889"/>
          </a:xfrm>
        </p:spPr>
        <p:txBody>
          <a:bodyPr>
            <a:normAutofit/>
          </a:bodyPr>
          <a:lstStyle>
            <a:lvl1pPr algn="l" eaLnBrk="1" latinLnBrk="0" hangingPunct="1">
              <a:buNone/>
              <a:defRPr kumimoji="0" lang="ru-RU" sz="1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0" lang="ru-RU"/>
              <a:t>ЗАГОЛОВОК СЛАЙДА</a:t>
            </a:r>
          </a:p>
        </p:txBody>
      </p:sp>
      <p:sp>
        <p:nvSpPr>
          <p:cNvPr id="34" name="Text Placeholder 28"/>
          <p:cNvSpPr>
            <a:spLocks noGrp="1"/>
          </p:cNvSpPr>
          <p:nvPr>
            <p:ph type="body" sz="quarter" idx="18" hasCustomPrompt="1"/>
          </p:nvPr>
        </p:nvSpPr>
        <p:spPr>
          <a:xfrm>
            <a:off x="304800" y="900610"/>
            <a:ext cx="1905000" cy="1247422"/>
          </a:xfrm>
        </p:spPr>
        <p:txBody>
          <a:bodyPr>
            <a:normAutofit/>
          </a:bodyPr>
          <a:lstStyle>
            <a:lvl1pPr marL="0" indent="0" algn="l" eaLnBrk="1" latinLnBrk="0" hangingPunct="1">
              <a:buNone/>
              <a:defRPr kumimoji="0" lang="ru-RU"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0" lang="ru-RU"/>
              <a:t>Щелкните, чтобы добавить текст для рисунка справа</a:t>
            </a:r>
          </a:p>
        </p:txBody>
      </p:sp>
      <p:sp>
        <p:nvSpPr>
          <p:cNvPr id="38" name="Rectangle 37"/>
          <p:cNvSpPr/>
          <p:nvPr userDrawn="1"/>
        </p:nvSpPr>
        <p:spPr>
          <a:xfrm>
            <a:off x="2440857" y="2424610"/>
            <a:ext cx="2057400" cy="1994990"/>
          </a:xfrm>
          <a:prstGeom prst="rect">
            <a:avLst/>
          </a:prstGeom>
          <a:solidFill>
            <a:srgbClr val="91BE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ru-RU"/>
          </a:p>
        </p:txBody>
      </p:sp>
      <p:sp>
        <p:nvSpPr>
          <p:cNvPr id="39" name="Picture Placeholder 11"/>
          <p:cNvSpPr>
            <a:spLocks noGrp="1"/>
          </p:cNvSpPr>
          <p:nvPr>
            <p:ph type="pic" sz="quarter" idx="21"/>
          </p:nvPr>
        </p:nvSpPr>
        <p:spPr>
          <a:xfrm>
            <a:off x="228600" y="2424610"/>
            <a:ext cx="2059858" cy="1981200"/>
          </a:xfrm>
          <a:solidFill>
            <a:srgbClr val="F0F0F0"/>
          </a:solidFill>
        </p:spPr>
        <p:txBody>
          <a:bodyPr>
            <a:normAutofit/>
          </a:bodyPr>
          <a:lstStyle>
            <a:lvl1pPr algn="ctr" eaLnBrk="1" latinLnBrk="0" hangingPunct="1">
              <a:buNone/>
              <a:defRPr kumimoji="0" lang="ru-RU"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40" name="Picture Placeholder 11"/>
          <p:cNvSpPr>
            <a:spLocks noGrp="1"/>
          </p:cNvSpPr>
          <p:nvPr>
            <p:ph type="pic" sz="quarter" idx="22"/>
          </p:nvPr>
        </p:nvSpPr>
        <p:spPr>
          <a:xfrm>
            <a:off x="4650657" y="2424610"/>
            <a:ext cx="2059858" cy="1981200"/>
          </a:xfrm>
          <a:solidFill>
            <a:srgbClr val="F0F0F0"/>
          </a:solidFill>
        </p:spPr>
        <p:txBody>
          <a:bodyPr>
            <a:normAutofit/>
          </a:bodyPr>
          <a:lstStyle>
            <a:lvl1pPr algn="ctr" eaLnBrk="1" latinLnBrk="0" hangingPunct="1">
              <a:buNone/>
              <a:defRPr kumimoji="0" lang="ru-RU"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41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2517057" y="2577010"/>
            <a:ext cx="1905000" cy="366889"/>
          </a:xfrm>
        </p:spPr>
        <p:txBody>
          <a:bodyPr>
            <a:normAutofit/>
          </a:bodyPr>
          <a:lstStyle>
            <a:lvl1pPr algn="l" eaLnBrk="1" latinLnBrk="0" hangingPunct="1">
              <a:buNone/>
              <a:defRPr kumimoji="0" lang="ru-RU" sz="1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0" lang="ru-RU"/>
              <a:t>ЗАГОЛОВОК СЛАЙДА</a:t>
            </a:r>
          </a:p>
        </p:txBody>
      </p:sp>
      <p:sp>
        <p:nvSpPr>
          <p:cNvPr id="42" name="Text Placeholder 28"/>
          <p:cNvSpPr>
            <a:spLocks noGrp="1"/>
          </p:cNvSpPr>
          <p:nvPr>
            <p:ph type="body" sz="quarter" idx="24" hasCustomPrompt="1"/>
          </p:nvPr>
        </p:nvSpPr>
        <p:spPr>
          <a:xfrm>
            <a:off x="2517057" y="3034210"/>
            <a:ext cx="1905000" cy="1247422"/>
          </a:xfrm>
        </p:spPr>
        <p:txBody>
          <a:bodyPr>
            <a:normAutofit/>
          </a:bodyPr>
          <a:lstStyle>
            <a:lvl1pPr marL="0" indent="0" algn="l" eaLnBrk="1" latinLnBrk="0" hangingPunct="1">
              <a:buNone/>
              <a:defRPr kumimoji="0" lang="ru-RU"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0" lang="ru-RU"/>
              <a:t>Щелкните, чтобы добавить текст для рисунка слева</a:t>
            </a:r>
          </a:p>
        </p:txBody>
      </p:sp>
      <p:sp>
        <p:nvSpPr>
          <p:cNvPr id="43" name="Rectangle 42"/>
          <p:cNvSpPr/>
          <p:nvPr userDrawn="1"/>
        </p:nvSpPr>
        <p:spPr>
          <a:xfrm>
            <a:off x="6860457" y="2424610"/>
            <a:ext cx="2057400" cy="199499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ru-RU"/>
          </a:p>
        </p:txBody>
      </p:sp>
      <p:sp>
        <p:nvSpPr>
          <p:cNvPr id="44" name="Text Placeholder 25"/>
          <p:cNvSpPr>
            <a:spLocks noGrp="1"/>
          </p:cNvSpPr>
          <p:nvPr>
            <p:ph type="body" sz="quarter" idx="25" hasCustomPrompt="1"/>
          </p:nvPr>
        </p:nvSpPr>
        <p:spPr>
          <a:xfrm>
            <a:off x="6936657" y="2577010"/>
            <a:ext cx="1905000" cy="366889"/>
          </a:xfrm>
        </p:spPr>
        <p:txBody>
          <a:bodyPr>
            <a:normAutofit/>
          </a:bodyPr>
          <a:lstStyle>
            <a:lvl1pPr algn="l" eaLnBrk="1" latinLnBrk="0" hangingPunct="1">
              <a:buNone/>
              <a:defRPr kumimoji="0" lang="ru-RU" sz="1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0" lang="ru-RU"/>
              <a:t>ЗАГОЛОВОК СЛАЙДА</a:t>
            </a:r>
          </a:p>
        </p:txBody>
      </p:sp>
      <p:sp>
        <p:nvSpPr>
          <p:cNvPr id="45" name="Text Placeholder 28"/>
          <p:cNvSpPr>
            <a:spLocks noGrp="1"/>
          </p:cNvSpPr>
          <p:nvPr>
            <p:ph type="body" sz="quarter" idx="26" hasCustomPrompt="1"/>
          </p:nvPr>
        </p:nvSpPr>
        <p:spPr>
          <a:xfrm>
            <a:off x="6936657" y="3034210"/>
            <a:ext cx="1905000" cy="1247422"/>
          </a:xfrm>
        </p:spPr>
        <p:txBody>
          <a:bodyPr>
            <a:normAutofit/>
          </a:bodyPr>
          <a:lstStyle>
            <a:lvl1pPr marL="0" indent="0" algn="l" eaLnBrk="1" latinLnBrk="0" hangingPunct="1">
              <a:buNone/>
              <a:defRPr kumimoji="0" lang="ru-RU"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0" lang="ru-RU"/>
              <a:t>Щелкните, чтобы добавить текст для рисунка слева</a:t>
            </a:r>
          </a:p>
        </p:txBody>
      </p:sp>
      <p:sp>
        <p:nvSpPr>
          <p:cNvPr id="46" name="Rectangle 45"/>
          <p:cNvSpPr/>
          <p:nvPr userDrawn="1"/>
        </p:nvSpPr>
        <p:spPr>
          <a:xfrm>
            <a:off x="228600" y="4558210"/>
            <a:ext cx="2057400" cy="1994990"/>
          </a:xfrm>
          <a:prstGeom prst="rect">
            <a:avLst/>
          </a:prstGeom>
          <a:solidFill>
            <a:srgbClr val="D9E8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ru-RU"/>
          </a:p>
        </p:txBody>
      </p:sp>
      <p:sp>
        <p:nvSpPr>
          <p:cNvPr id="47" name="Picture Placeholder 11"/>
          <p:cNvSpPr>
            <a:spLocks noGrp="1"/>
          </p:cNvSpPr>
          <p:nvPr>
            <p:ph type="pic" sz="quarter" idx="27"/>
          </p:nvPr>
        </p:nvSpPr>
        <p:spPr>
          <a:xfrm>
            <a:off x="2438400" y="4558210"/>
            <a:ext cx="2059858" cy="1981200"/>
          </a:xfrm>
          <a:solidFill>
            <a:srgbClr val="F0F0F0"/>
          </a:solidFill>
        </p:spPr>
        <p:txBody>
          <a:bodyPr>
            <a:normAutofit/>
          </a:bodyPr>
          <a:lstStyle>
            <a:lvl1pPr algn="ctr" eaLnBrk="1" latinLnBrk="0" hangingPunct="1">
              <a:buNone/>
              <a:defRPr kumimoji="0" lang="ru-RU"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48" name="Picture Placeholder 11"/>
          <p:cNvSpPr>
            <a:spLocks noGrp="1"/>
          </p:cNvSpPr>
          <p:nvPr>
            <p:ph type="pic" sz="quarter" idx="28"/>
          </p:nvPr>
        </p:nvSpPr>
        <p:spPr>
          <a:xfrm>
            <a:off x="6858000" y="4558210"/>
            <a:ext cx="2059858" cy="1981200"/>
          </a:xfrm>
          <a:solidFill>
            <a:srgbClr val="F0F0F0"/>
          </a:solidFill>
        </p:spPr>
        <p:txBody>
          <a:bodyPr>
            <a:normAutofit/>
          </a:bodyPr>
          <a:lstStyle>
            <a:lvl1pPr algn="ctr" eaLnBrk="1" latinLnBrk="0" hangingPunct="1">
              <a:buNone/>
              <a:defRPr kumimoji="0" lang="ru-RU"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49" name="Text Placeholder 25"/>
          <p:cNvSpPr>
            <a:spLocks noGrp="1"/>
          </p:cNvSpPr>
          <p:nvPr>
            <p:ph type="body" sz="quarter" idx="29" hasCustomPrompt="1"/>
          </p:nvPr>
        </p:nvSpPr>
        <p:spPr>
          <a:xfrm>
            <a:off x="304800" y="4710610"/>
            <a:ext cx="1905000" cy="366889"/>
          </a:xfrm>
        </p:spPr>
        <p:txBody>
          <a:bodyPr>
            <a:normAutofit/>
          </a:bodyPr>
          <a:lstStyle>
            <a:lvl1pPr algn="l" eaLnBrk="1" latinLnBrk="0" hangingPunct="1">
              <a:buNone/>
              <a:defRPr kumimoji="0" lang="ru-RU" sz="1600" b="1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kumimoji="0" lang="ru-RU"/>
              <a:t>ЗАГОЛОВОК СЛАЙДА</a:t>
            </a:r>
          </a:p>
        </p:txBody>
      </p:sp>
      <p:sp>
        <p:nvSpPr>
          <p:cNvPr id="50" name="Text Placeholder 28"/>
          <p:cNvSpPr>
            <a:spLocks noGrp="1"/>
          </p:cNvSpPr>
          <p:nvPr>
            <p:ph type="body" sz="quarter" idx="30" hasCustomPrompt="1"/>
          </p:nvPr>
        </p:nvSpPr>
        <p:spPr>
          <a:xfrm>
            <a:off x="304800" y="5167810"/>
            <a:ext cx="1905000" cy="1247422"/>
          </a:xfrm>
        </p:spPr>
        <p:txBody>
          <a:bodyPr>
            <a:normAutofit/>
          </a:bodyPr>
          <a:lstStyle>
            <a:lvl1pPr marL="0" indent="0" algn="l" eaLnBrk="1" latinLnBrk="0" hangingPunct="1">
              <a:buNone/>
              <a:defRPr kumimoji="0" lang="ru-RU" sz="1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kumimoji="0" lang="ru-RU"/>
              <a:t>Щелкните, чтобы добавить текст для рисунка справа</a:t>
            </a:r>
          </a:p>
        </p:txBody>
      </p:sp>
      <p:sp>
        <p:nvSpPr>
          <p:cNvPr id="29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  <a:prstGeom prst="rect">
            <a:avLst/>
          </a:prstGeom>
        </p:spPr>
        <p:txBody>
          <a:bodyPr/>
          <a:lstStyle/>
          <a:p>
            <a:endParaRPr kumimoji="0" lang="ru-RU"/>
          </a:p>
        </p:txBody>
      </p:sp>
      <p:sp>
        <p:nvSpPr>
          <p:cNvPr id="54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  <a:prstGeom prst="rect">
            <a:avLst/>
          </a:prstGeom>
        </p:spPr>
        <p:txBody>
          <a:bodyPr/>
          <a:lstStyle/>
          <a:p>
            <a:endParaRPr kumimoji="0" lang="ru-RU"/>
          </a:p>
        </p:txBody>
      </p:sp>
      <p:sp>
        <p:nvSpPr>
          <p:cNvPr id="55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2133600" cy="304800"/>
          </a:xfrm>
          <a:prstGeom prst="rect">
            <a:avLst/>
          </a:prstGeom>
        </p:spPr>
        <p:txBody>
          <a:bodyPr/>
          <a:lstStyle/>
          <a:p>
            <a:fld id="{80F88FF4-1BD9-4AA8-B980-C7776087ABAF}" type="slidenum">
              <a:rPr/>
              <a:pPr/>
              <a:t>‹#›</a:t>
            </a:fld>
            <a:endParaRPr kumimoji="0"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Фотографии в табличном формате с цветными подписям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 userDrawn="1"/>
        </p:nvSpPr>
        <p:spPr>
          <a:xfrm>
            <a:off x="4648199" y="4558210"/>
            <a:ext cx="4269657" cy="1994990"/>
          </a:xfrm>
          <a:prstGeom prst="rect">
            <a:avLst/>
          </a:prstGeom>
          <a:solidFill>
            <a:srgbClr val="FC7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ru-RU"/>
          </a:p>
        </p:txBody>
      </p:sp>
      <p:sp>
        <p:nvSpPr>
          <p:cNvPr id="35" name="Rectangle 34"/>
          <p:cNvSpPr/>
          <p:nvPr userDrawn="1"/>
        </p:nvSpPr>
        <p:spPr>
          <a:xfrm>
            <a:off x="4648199" y="291010"/>
            <a:ext cx="4269657" cy="1994990"/>
          </a:xfrm>
          <a:prstGeom prst="rect">
            <a:avLst/>
          </a:prstGeom>
          <a:solidFill>
            <a:srgbClr val="D9E8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ru-RU"/>
          </a:p>
        </p:txBody>
      </p:sp>
      <p:sp>
        <p:nvSpPr>
          <p:cNvPr id="30" name="Rectangle 29"/>
          <p:cNvSpPr/>
          <p:nvPr userDrawn="1"/>
        </p:nvSpPr>
        <p:spPr>
          <a:xfrm>
            <a:off x="228599" y="291010"/>
            <a:ext cx="4269657" cy="1994990"/>
          </a:xfrm>
          <a:prstGeom prst="rect">
            <a:avLst/>
          </a:prstGeom>
          <a:solidFill>
            <a:srgbClr val="FC7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ru-RU">
              <a:solidFill>
                <a:srgbClr val="FC7500"/>
              </a:solidFill>
            </a:endParaRPr>
          </a:p>
        </p:txBody>
      </p:sp>
      <p:sp>
        <p:nvSpPr>
          <p:cNvPr id="33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304800" y="443410"/>
            <a:ext cx="4123184" cy="366889"/>
          </a:xfrm>
        </p:spPr>
        <p:txBody>
          <a:bodyPr>
            <a:normAutofit/>
          </a:bodyPr>
          <a:lstStyle>
            <a:lvl1pPr algn="l" eaLnBrk="1" latinLnBrk="0" hangingPunct="1">
              <a:buNone/>
              <a:defRPr kumimoji="0" lang="ru-RU" sz="1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0" lang="ru-RU" dirty="0"/>
              <a:t>ЗАГОЛОВОК СЛАЙДА</a:t>
            </a:r>
          </a:p>
        </p:txBody>
      </p:sp>
      <p:sp>
        <p:nvSpPr>
          <p:cNvPr id="34" name="Text Placeholder 28"/>
          <p:cNvSpPr>
            <a:spLocks noGrp="1"/>
          </p:cNvSpPr>
          <p:nvPr>
            <p:ph type="body" sz="quarter" idx="18" hasCustomPrompt="1"/>
          </p:nvPr>
        </p:nvSpPr>
        <p:spPr>
          <a:xfrm>
            <a:off x="304800" y="900610"/>
            <a:ext cx="4123184" cy="1247422"/>
          </a:xfrm>
        </p:spPr>
        <p:txBody>
          <a:bodyPr>
            <a:normAutofit/>
          </a:bodyPr>
          <a:lstStyle>
            <a:lvl1pPr marL="0" indent="0" algn="l" eaLnBrk="1" latinLnBrk="0" hangingPunct="1">
              <a:buNone/>
              <a:defRPr kumimoji="0" lang="ru-RU"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0" lang="ru-RU" dirty="0"/>
              <a:t>Щелкните, чтобы добавить текст для рисунка справа</a:t>
            </a:r>
          </a:p>
        </p:txBody>
      </p:sp>
      <p:sp>
        <p:nvSpPr>
          <p:cNvPr id="38" name="Rectangle 37"/>
          <p:cNvSpPr/>
          <p:nvPr userDrawn="1"/>
        </p:nvSpPr>
        <p:spPr>
          <a:xfrm>
            <a:off x="228599" y="2424610"/>
            <a:ext cx="4269658" cy="1994990"/>
          </a:xfrm>
          <a:prstGeom prst="rect">
            <a:avLst/>
          </a:prstGeom>
          <a:solidFill>
            <a:srgbClr val="91BE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ru-RU"/>
          </a:p>
        </p:txBody>
      </p:sp>
      <p:sp>
        <p:nvSpPr>
          <p:cNvPr id="43" name="Rectangle 42"/>
          <p:cNvSpPr/>
          <p:nvPr userDrawn="1"/>
        </p:nvSpPr>
        <p:spPr>
          <a:xfrm>
            <a:off x="4648200" y="2424610"/>
            <a:ext cx="4269657" cy="199499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ru-RU"/>
          </a:p>
        </p:txBody>
      </p:sp>
      <p:sp>
        <p:nvSpPr>
          <p:cNvPr id="46" name="Rectangle 45"/>
          <p:cNvSpPr/>
          <p:nvPr userDrawn="1"/>
        </p:nvSpPr>
        <p:spPr>
          <a:xfrm>
            <a:off x="228599" y="4558210"/>
            <a:ext cx="4269657" cy="1994990"/>
          </a:xfrm>
          <a:prstGeom prst="rect">
            <a:avLst/>
          </a:prstGeom>
          <a:solidFill>
            <a:srgbClr val="D9E8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ru-RU"/>
          </a:p>
        </p:txBody>
      </p:sp>
      <p:sp>
        <p:nvSpPr>
          <p:cNvPr id="29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  <a:prstGeom prst="rect">
            <a:avLst/>
          </a:prstGeom>
        </p:spPr>
        <p:txBody>
          <a:bodyPr/>
          <a:lstStyle/>
          <a:p>
            <a:endParaRPr kumimoji="0" lang="ru-RU"/>
          </a:p>
        </p:txBody>
      </p:sp>
      <p:sp>
        <p:nvSpPr>
          <p:cNvPr id="54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  <a:prstGeom prst="rect">
            <a:avLst/>
          </a:prstGeom>
        </p:spPr>
        <p:txBody>
          <a:bodyPr/>
          <a:lstStyle/>
          <a:p>
            <a:endParaRPr kumimoji="0" lang="ru-RU"/>
          </a:p>
        </p:txBody>
      </p:sp>
      <p:sp>
        <p:nvSpPr>
          <p:cNvPr id="55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2133600" cy="304800"/>
          </a:xfrm>
          <a:prstGeom prst="rect">
            <a:avLst/>
          </a:prstGeom>
        </p:spPr>
        <p:txBody>
          <a:bodyPr/>
          <a:lstStyle/>
          <a:p>
            <a:fld id="{80F88FF4-1BD9-4AA8-B980-C7776087ABAF}" type="slidenum">
              <a:rPr/>
              <a:pPr/>
              <a:t>‹#›</a:t>
            </a:fld>
            <a:endParaRPr kumimoji="0" lang="ru-RU"/>
          </a:p>
        </p:txBody>
      </p:sp>
      <p:sp>
        <p:nvSpPr>
          <p:cNvPr id="56" name="Text Placeholder 25"/>
          <p:cNvSpPr>
            <a:spLocks noGrp="1"/>
          </p:cNvSpPr>
          <p:nvPr>
            <p:ph type="body" sz="quarter" idx="33" hasCustomPrompt="1"/>
          </p:nvPr>
        </p:nvSpPr>
        <p:spPr>
          <a:xfrm>
            <a:off x="4721436" y="451520"/>
            <a:ext cx="4123184" cy="366889"/>
          </a:xfrm>
        </p:spPr>
        <p:txBody>
          <a:bodyPr>
            <a:normAutofit/>
          </a:bodyPr>
          <a:lstStyle>
            <a:lvl1pPr algn="l" eaLnBrk="1" latinLnBrk="0" hangingPunct="1">
              <a:buNone/>
              <a:defRPr kumimoji="0" lang="ru-RU" sz="1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0" lang="ru-RU"/>
              <a:t>ЗАГОЛОВОК СЛАЙДА</a:t>
            </a:r>
          </a:p>
        </p:txBody>
      </p:sp>
      <p:sp>
        <p:nvSpPr>
          <p:cNvPr id="57" name="Text Placeholder 28"/>
          <p:cNvSpPr>
            <a:spLocks noGrp="1"/>
          </p:cNvSpPr>
          <p:nvPr>
            <p:ph type="body" sz="quarter" idx="34" hasCustomPrompt="1"/>
          </p:nvPr>
        </p:nvSpPr>
        <p:spPr>
          <a:xfrm>
            <a:off x="4721436" y="908720"/>
            <a:ext cx="4123184" cy="1247422"/>
          </a:xfrm>
        </p:spPr>
        <p:txBody>
          <a:bodyPr>
            <a:normAutofit/>
          </a:bodyPr>
          <a:lstStyle>
            <a:lvl1pPr marL="0" indent="0" algn="l" eaLnBrk="1" latinLnBrk="0" hangingPunct="1">
              <a:buNone/>
              <a:defRPr kumimoji="0" lang="ru-RU"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0" lang="ru-RU" dirty="0"/>
              <a:t>Щелкните, чтобы добавить текст для рисунка справа</a:t>
            </a:r>
          </a:p>
        </p:txBody>
      </p:sp>
      <p:sp>
        <p:nvSpPr>
          <p:cNvPr id="58" name="Text Placeholder 25"/>
          <p:cNvSpPr>
            <a:spLocks noGrp="1"/>
          </p:cNvSpPr>
          <p:nvPr>
            <p:ph type="body" sz="quarter" idx="35" hasCustomPrompt="1"/>
          </p:nvPr>
        </p:nvSpPr>
        <p:spPr>
          <a:xfrm>
            <a:off x="301836" y="2564904"/>
            <a:ext cx="4123184" cy="366889"/>
          </a:xfrm>
        </p:spPr>
        <p:txBody>
          <a:bodyPr>
            <a:normAutofit/>
          </a:bodyPr>
          <a:lstStyle>
            <a:lvl1pPr algn="l" eaLnBrk="1" latinLnBrk="0" hangingPunct="1">
              <a:buNone/>
              <a:defRPr kumimoji="0" lang="ru-RU" sz="1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0" lang="ru-RU" dirty="0"/>
              <a:t>ЗАГОЛОВОК СЛАЙДА</a:t>
            </a:r>
          </a:p>
        </p:txBody>
      </p:sp>
      <p:sp>
        <p:nvSpPr>
          <p:cNvPr id="59" name="Text Placeholder 28"/>
          <p:cNvSpPr>
            <a:spLocks noGrp="1"/>
          </p:cNvSpPr>
          <p:nvPr>
            <p:ph type="body" sz="quarter" idx="36" hasCustomPrompt="1"/>
          </p:nvPr>
        </p:nvSpPr>
        <p:spPr>
          <a:xfrm>
            <a:off x="301836" y="3022104"/>
            <a:ext cx="4123184" cy="1247422"/>
          </a:xfrm>
        </p:spPr>
        <p:txBody>
          <a:bodyPr>
            <a:normAutofit/>
          </a:bodyPr>
          <a:lstStyle>
            <a:lvl1pPr marL="0" indent="0" algn="l" eaLnBrk="1" latinLnBrk="0" hangingPunct="1">
              <a:buNone/>
              <a:defRPr kumimoji="0" lang="ru-RU"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0" lang="ru-RU" dirty="0"/>
              <a:t>Щелкните, чтобы добавить текст для рисунка справа</a:t>
            </a:r>
          </a:p>
        </p:txBody>
      </p:sp>
      <p:sp>
        <p:nvSpPr>
          <p:cNvPr id="60" name="Text Placeholder 25"/>
          <p:cNvSpPr>
            <a:spLocks noGrp="1"/>
          </p:cNvSpPr>
          <p:nvPr>
            <p:ph type="body" sz="quarter" idx="37" hasCustomPrompt="1"/>
          </p:nvPr>
        </p:nvSpPr>
        <p:spPr>
          <a:xfrm>
            <a:off x="301836" y="4725144"/>
            <a:ext cx="4123184" cy="366889"/>
          </a:xfrm>
        </p:spPr>
        <p:txBody>
          <a:bodyPr>
            <a:normAutofit/>
          </a:bodyPr>
          <a:lstStyle>
            <a:lvl1pPr algn="l" eaLnBrk="1" latinLnBrk="0" hangingPunct="1">
              <a:buNone/>
              <a:defRPr kumimoji="0" lang="ru-RU" sz="1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0" lang="ru-RU" dirty="0"/>
              <a:t>ЗАГОЛОВОК СЛАЙДА</a:t>
            </a:r>
          </a:p>
        </p:txBody>
      </p:sp>
      <p:sp>
        <p:nvSpPr>
          <p:cNvPr id="61" name="Text Placeholder 28"/>
          <p:cNvSpPr>
            <a:spLocks noGrp="1"/>
          </p:cNvSpPr>
          <p:nvPr>
            <p:ph type="body" sz="quarter" idx="38" hasCustomPrompt="1"/>
          </p:nvPr>
        </p:nvSpPr>
        <p:spPr>
          <a:xfrm>
            <a:off x="301836" y="5182344"/>
            <a:ext cx="4123184" cy="1247422"/>
          </a:xfrm>
        </p:spPr>
        <p:txBody>
          <a:bodyPr>
            <a:normAutofit/>
          </a:bodyPr>
          <a:lstStyle>
            <a:lvl1pPr marL="0" indent="0" algn="l" eaLnBrk="1" latinLnBrk="0" hangingPunct="1">
              <a:buNone/>
              <a:defRPr kumimoji="0" lang="ru-RU"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0" lang="ru-RU" dirty="0"/>
              <a:t>Щелкните, чтобы добавить текст для рисунка справа</a:t>
            </a:r>
          </a:p>
        </p:txBody>
      </p:sp>
      <p:sp>
        <p:nvSpPr>
          <p:cNvPr id="62" name="Text Placeholder 25"/>
          <p:cNvSpPr>
            <a:spLocks noGrp="1"/>
          </p:cNvSpPr>
          <p:nvPr>
            <p:ph type="body" sz="quarter" idx="39" hasCustomPrompt="1"/>
          </p:nvPr>
        </p:nvSpPr>
        <p:spPr>
          <a:xfrm>
            <a:off x="4721435" y="4725144"/>
            <a:ext cx="4123184" cy="366889"/>
          </a:xfrm>
        </p:spPr>
        <p:txBody>
          <a:bodyPr>
            <a:normAutofit/>
          </a:bodyPr>
          <a:lstStyle>
            <a:lvl1pPr algn="l" eaLnBrk="1" latinLnBrk="0" hangingPunct="1">
              <a:buNone/>
              <a:defRPr kumimoji="0" lang="ru-RU" sz="1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0" lang="ru-RU" dirty="0"/>
              <a:t>ЗАГОЛОВОК СЛАЙДА</a:t>
            </a:r>
          </a:p>
        </p:txBody>
      </p:sp>
      <p:sp>
        <p:nvSpPr>
          <p:cNvPr id="63" name="Text Placeholder 28"/>
          <p:cNvSpPr>
            <a:spLocks noGrp="1"/>
          </p:cNvSpPr>
          <p:nvPr>
            <p:ph type="body" sz="quarter" idx="40" hasCustomPrompt="1"/>
          </p:nvPr>
        </p:nvSpPr>
        <p:spPr>
          <a:xfrm>
            <a:off x="4721435" y="5182344"/>
            <a:ext cx="4123184" cy="1247422"/>
          </a:xfrm>
        </p:spPr>
        <p:txBody>
          <a:bodyPr>
            <a:normAutofit/>
          </a:bodyPr>
          <a:lstStyle>
            <a:lvl1pPr marL="0" indent="0" algn="l" eaLnBrk="1" latinLnBrk="0" hangingPunct="1">
              <a:buNone/>
              <a:defRPr kumimoji="0" lang="ru-RU"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0" lang="ru-RU" dirty="0"/>
              <a:t>Щелкните, чтобы добавить текст для рисунка справа</a:t>
            </a:r>
          </a:p>
        </p:txBody>
      </p:sp>
      <p:sp>
        <p:nvSpPr>
          <p:cNvPr id="64" name="Text Placeholder 25"/>
          <p:cNvSpPr>
            <a:spLocks noGrp="1"/>
          </p:cNvSpPr>
          <p:nvPr>
            <p:ph type="body" sz="quarter" idx="41" hasCustomPrompt="1"/>
          </p:nvPr>
        </p:nvSpPr>
        <p:spPr>
          <a:xfrm>
            <a:off x="4721435" y="2564904"/>
            <a:ext cx="4123184" cy="366889"/>
          </a:xfrm>
        </p:spPr>
        <p:txBody>
          <a:bodyPr>
            <a:normAutofit/>
          </a:bodyPr>
          <a:lstStyle>
            <a:lvl1pPr algn="l" eaLnBrk="1" latinLnBrk="0" hangingPunct="1">
              <a:buNone/>
              <a:defRPr kumimoji="0" lang="ru-RU" sz="1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0" lang="ru-RU" dirty="0"/>
              <a:t>ЗАГОЛОВОК СЛАЙДА</a:t>
            </a:r>
          </a:p>
        </p:txBody>
      </p:sp>
      <p:sp>
        <p:nvSpPr>
          <p:cNvPr id="65" name="Text Placeholder 28"/>
          <p:cNvSpPr>
            <a:spLocks noGrp="1"/>
          </p:cNvSpPr>
          <p:nvPr>
            <p:ph type="body" sz="quarter" idx="42" hasCustomPrompt="1"/>
          </p:nvPr>
        </p:nvSpPr>
        <p:spPr>
          <a:xfrm>
            <a:off x="4721435" y="3022104"/>
            <a:ext cx="4123184" cy="1247422"/>
          </a:xfrm>
        </p:spPr>
        <p:txBody>
          <a:bodyPr>
            <a:normAutofit/>
          </a:bodyPr>
          <a:lstStyle>
            <a:lvl1pPr marL="0" indent="0" algn="l" eaLnBrk="1" latinLnBrk="0" hangingPunct="1">
              <a:buNone/>
              <a:defRPr kumimoji="0" lang="ru-RU"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0" lang="ru-RU" dirty="0"/>
              <a:t>Щелкните, чтобы добавить текст для рисунка справа</a:t>
            </a:r>
          </a:p>
        </p:txBody>
      </p:sp>
    </p:spTree>
    <p:extLst>
      <p:ext uri="{BB962C8B-B14F-4D97-AF65-F5344CB8AC3E}">
        <p14:creationId xmlns:p14="http://schemas.microsoft.com/office/powerpoint/2010/main" xmlns="" val="23529348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Панорамная с подписью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0"/>
            <a:ext cx="3804047" cy="6858000"/>
          </a:xfrm>
          <a:prstGeom prst="rect">
            <a:avLst/>
          </a:prstGeom>
        </p:spPr>
      </p:pic>
      <p:sp>
        <p:nvSpPr>
          <p:cNvPr id="7" name="W¥ل云玗İαЂôÁûÂÚ丫:Pïçtúrê Plå¢éhõlðér 表¥鷗字㌍ 表_W 2"/>
          <p:cNvSpPr>
            <a:spLocks noGrp="1"/>
          </p:cNvSpPr>
          <p:nvPr>
            <p:ph type="pic" sz="quarter" idx="30"/>
          </p:nvPr>
        </p:nvSpPr>
        <p:spPr>
          <a:xfrm>
            <a:off x="466724" y="1371599"/>
            <a:ext cx="8191501" cy="2771776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1588" algn="ctr" defTabSz="914400" rtl="0" eaLnBrk="1" latinLnBrk="0" hangingPunct="1">
              <a:spcBef>
                <a:spcPct val="20000"/>
              </a:spcBef>
              <a:buFontTx/>
              <a:buNone/>
              <a:defRPr kumimoji="0" lang="ru-RU" sz="200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8" name="W¥ل云玗İαЂÕØÚáÛ丫:Téxt Plàçèhòlðêr 表¥鷗字㌍_W 3"/>
          <p:cNvSpPr>
            <a:spLocks noGrp="1"/>
          </p:cNvSpPr>
          <p:nvPr>
            <p:ph type="body" sz="quarter" idx="31" hasCustomPrompt="1"/>
          </p:nvPr>
        </p:nvSpPr>
        <p:spPr>
          <a:xfrm>
            <a:off x="457200" y="4343400"/>
            <a:ext cx="8229600" cy="1447800"/>
          </a:xfrm>
          <a:solidFill>
            <a:schemeClr val="bg1"/>
          </a:solidFill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lang="ru-RU" sz="1800" i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grpSp>
        <p:nvGrpSpPr>
          <p:cNvPr id="9" name="Group 8"/>
          <p:cNvGrpSpPr/>
          <p:nvPr userDrawn="1"/>
        </p:nvGrpSpPr>
        <p:grpSpPr>
          <a:xfrm rot="5400000">
            <a:off x="4277032" y="1991032"/>
            <a:ext cx="589936" cy="9144000"/>
            <a:chOff x="8524568" y="0"/>
            <a:chExt cx="589936" cy="6858000"/>
          </a:xfrm>
        </p:grpSpPr>
        <p:sp>
          <p:nvSpPr>
            <p:cNvPr id="10" name="Rectangle 9"/>
            <p:cNvSpPr/>
            <p:nvPr userDrawn="1"/>
          </p:nvSpPr>
          <p:spPr>
            <a:xfrm>
              <a:off x="8524568" y="0"/>
              <a:ext cx="540774" cy="6858000"/>
            </a:xfrm>
            <a:prstGeom prst="rect">
              <a:avLst/>
            </a:prstGeom>
            <a:solidFill>
              <a:srgbClr val="FC7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0" lang="ru-RU">
                <a:solidFill>
                  <a:srgbClr val="FC7500"/>
                </a:solidFill>
              </a:endParaRPr>
            </a:p>
          </p:txBody>
        </p:sp>
        <p:cxnSp>
          <p:nvCxnSpPr>
            <p:cNvPr id="11" name="Straight Connector 10"/>
            <p:cNvCxnSpPr/>
            <p:nvPr userDrawn="1"/>
          </p:nvCxnSpPr>
          <p:spPr>
            <a:xfrm rot="5400000">
              <a:off x="5685504" y="3429000"/>
              <a:ext cx="6858000" cy="0"/>
            </a:xfrm>
            <a:prstGeom prst="line">
              <a:avLst/>
            </a:prstGeom>
            <a:ln w="50800">
              <a:solidFill>
                <a:srgbClr val="FC75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  <a:prstGeom prst="rect">
            <a:avLst/>
          </a:prstGeom>
        </p:spPr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endParaRPr kumimoji="0" lang="ru-RU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  <a:prstGeom prst="rect">
            <a:avLst/>
          </a:prstGeom>
        </p:spPr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endParaRPr kumimoji="0" lang="ru-RU"/>
          </a:p>
        </p:txBody>
      </p:sp>
      <p:sp>
        <p:nvSpPr>
          <p:cNvPr id="1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2133600" cy="304800"/>
          </a:xfrm>
          <a:prstGeom prst="rect">
            <a:avLst/>
          </a:prstGeom>
        </p:spPr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fld id="{80F88FF4-1BD9-4AA8-B980-C7776087ABAF}" type="slidenum">
              <a:rPr/>
              <a:pPr/>
              <a:t>‹#›</a:t>
            </a:fld>
            <a:endParaRPr kumimoji="0"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Квадратна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rot="5400000">
            <a:off x="4301613" y="1966451"/>
            <a:ext cx="540774" cy="9144000"/>
          </a:xfrm>
          <a:prstGeom prst="rect">
            <a:avLst/>
          </a:prstGeom>
          <a:solidFill>
            <a:srgbClr val="FC7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ru-RU">
              <a:solidFill>
                <a:srgbClr val="FC7500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 rot="10800000">
            <a:off x="0" y="6858000"/>
            <a:ext cx="9144000" cy="0"/>
          </a:xfrm>
          <a:prstGeom prst="line">
            <a:avLst/>
          </a:prstGeom>
          <a:ln w="50800">
            <a:solidFill>
              <a:srgbClr val="FC75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 userDrawn="1">
            <p:ph type="dt" sz="half" idx="10"/>
          </p:nvPr>
        </p:nvSpPr>
        <p:spPr>
          <a:xfrm>
            <a:off x="457200" y="6553200"/>
            <a:ext cx="2133600" cy="304800"/>
          </a:xfrm>
          <a:prstGeom prst="rect">
            <a:avLst/>
          </a:prstGeom>
        </p:spPr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endParaRPr kumimoji="0" lang="ru-RU"/>
          </a:p>
        </p:txBody>
      </p:sp>
      <p:sp>
        <p:nvSpPr>
          <p:cNvPr id="4" name="Footer Placeholder 3"/>
          <p:cNvSpPr>
            <a:spLocks noGrp="1"/>
          </p:cNvSpPr>
          <p:nvPr userDrawn="1">
            <p:ph type="ftr" sz="quarter" idx="11"/>
          </p:nvPr>
        </p:nvSpPr>
        <p:spPr>
          <a:xfrm>
            <a:off x="3124200" y="6553200"/>
            <a:ext cx="2895600" cy="304800"/>
          </a:xfrm>
          <a:prstGeom prst="rect">
            <a:avLst/>
          </a:prstGeom>
        </p:spPr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endParaRPr kumimoji="0" lang="ru-RU"/>
          </a:p>
        </p:txBody>
      </p:sp>
      <p:sp>
        <p:nvSpPr>
          <p:cNvPr id="5" name="Slide Number Placeholder 4"/>
          <p:cNvSpPr>
            <a:spLocks noGrp="1"/>
          </p:cNvSpPr>
          <p:nvPr userDrawn="1">
            <p:ph type="sldNum" sz="quarter" idx="12"/>
          </p:nvPr>
        </p:nvSpPr>
        <p:spPr>
          <a:xfrm>
            <a:off x="8532519" y="6553200"/>
            <a:ext cx="540773" cy="304800"/>
          </a:xfrm>
          <a:prstGeom prst="rect">
            <a:avLst/>
          </a:prstGeom>
        </p:spPr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fld id="{80F88FF4-1BD9-4AA8-B980-C7776087ABAF}" type="slidenum">
              <a:rPr/>
              <a:pPr/>
              <a:t>‹#›</a:t>
            </a:fld>
            <a:endParaRPr kumimoji="0" lang="ru-RU"/>
          </a:p>
        </p:txBody>
      </p:sp>
      <p:sp>
        <p:nvSpPr>
          <p:cNvPr id="6" name="W¥ل云玗İαЂôÁûÂÚ丫:Pïçtúrê Plå¢éhõlðér 表¥鷗字㌍ 表_W 3"/>
          <p:cNvSpPr>
            <a:spLocks noGrp="1" noChangeAspect="1"/>
          </p:cNvSpPr>
          <p:nvPr userDrawn="1">
            <p:ph type="pic" sz="quarter" idx="13"/>
          </p:nvPr>
        </p:nvSpPr>
        <p:spPr>
          <a:xfrm>
            <a:off x="2974073" y="609600"/>
            <a:ext cx="3198127" cy="320040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kumimoji="0" lang="ru-RU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7" name="W¥ل云玗İαЂÕØÚáÛ丫:Téxt Plàçèhòlðêr 表¥鷗字㌍_W 6"/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2971800" y="4038600"/>
            <a:ext cx="3200400" cy="1600200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lang="ru-RU" sz="1800" i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Книжная с подписью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/>
          </p:cNvSpPr>
          <p:nvPr>
            <p:ph type="pic" sz="quarter" idx="13"/>
          </p:nvPr>
        </p:nvSpPr>
        <p:spPr>
          <a:xfrm>
            <a:off x="645701" y="290540"/>
            <a:ext cx="4307299" cy="572926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1588" algn="ctr" defTabSz="914400" rtl="0" eaLnBrk="1" latinLnBrk="0" hangingPunct="1">
              <a:spcBef>
                <a:spcPct val="20000"/>
              </a:spcBef>
              <a:buFontTx/>
              <a:buNone/>
              <a:defRPr kumimoji="0" lang="ru-RU" sz="200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0" name="Rectangle 6"/>
          <p:cNvSpPr>
            <a:spLocks noGrp="1"/>
          </p:cNvSpPr>
          <p:nvPr>
            <p:ph type="body" sz="quarter" idx="14" hasCustomPrompt="1"/>
          </p:nvPr>
        </p:nvSpPr>
        <p:spPr>
          <a:xfrm>
            <a:off x="5343525" y="2859716"/>
            <a:ext cx="3181350" cy="3181350"/>
          </a:xfrm>
        </p:spPr>
        <p:txBody>
          <a:bodyPr tIns="91440" bIns="91440" anchor="b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ru-RU" sz="180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grpSp>
        <p:nvGrpSpPr>
          <p:cNvPr id="13" name="Group 12"/>
          <p:cNvGrpSpPr/>
          <p:nvPr userDrawn="1"/>
        </p:nvGrpSpPr>
        <p:grpSpPr>
          <a:xfrm rot="5400000">
            <a:off x="4277032" y="1991032"/>
            <a:ext cx="589936" cy="9144000"/>
            <a:chOff x="8524568" y="0"/>
            <a:chExt cx="589936" cy="6858000"/>
          </a:xfrm>
        </p:grpSpPr>
        <p:sp>
          <p:nvSpPr>
            <p:cNvPr id="14" name="Rectangle 13"/>
            <p:cNvSpPr/>
            <p:nvPr userDrawn="1"/>
          </p:nvSpPr>
          <p:spPr>
            <a:xfrm>
              <a:off x="8524568" y="0"/>
              <a:ext cx="540774" cy="6858000"/>
            </a:xfrm>
            <a:prstGeom prst="rect">
              <a:avLst/>
            </a:prstGeom>
            <a:solidFill>
              <a:srgbClr val="FC7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0" lang="ru-RU">
                <a:solidFill>
                  <a:srgbClr val="FC7500"/>
                </a:solidFill>
              </a:endParaRPr>
            </a:p>
          </p:txBody>
        </p:sp>
        <p:cxnSp>
          <p:nvCxnSpPr>
            <p:cNvPr id="15" name="Straight Connector 14"/>
            <p:cNvCxnSpPr/>
            <p:nvPr userDrawn="1"/>
          </p:nvCxnSpPr>
          <p:spPr>
            <a:xfrm rot="5400000">
              <a:off x="5685504" y="3429000"/>
              <a:ext cx="6858000" cy="0"/>
            </a:xfrm>
            <a:prstGeom prst="line">
              <a:avLst/>
            </a:prstGeom>
            <a:ln w="50800">
              <a:solidFill>
                <a:srgbClr val="FC75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  <a:prstGeom prst="rect">
            <a:avLst/>
          </a:prstGeom>
        </p:spPr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endParaRPr kumimoji="0" lang="ru-RU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  <a:prstGeom prst="rect">
            <a:avLst/>
          </a:prstGeom>
        </p:spPr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endParaRPr kumimoji="0" lang="ru-RU"/>
          </a:p>
        </p:txBody>
      </p:sp>
      <p:sp>
        <p:nvSpPr>
          <p:cNvPr id="1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2133600" cy="304800"/>
          </a:xfrm>
          <a:prstGeom prst="rect">
            <a:avLst/>
          </a:prstGeom>
        </p:spPr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fld id="{80F88FF4-1BD9-4AA8-B980-C7776087ABAF}" type="slidenum">
              <a:rPr/>
              <a:pPr/>
              <a:t>‹#›</a:t>
            </a:fld>
            <a:endParaRPr kumimoji="0"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отография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096000"/>
            <a:ext cx="85344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ru-RU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8534400" cy="6096000"/>
          </a:xfrm>
        </p:spPr>
        <p:txBody>
          <a:bodyPr/>
          <a:lstStyle>
            <a:lvl1pPr algn="ctr" eaLnBrk="1" latinLnBrk="0" hangingPunct="1">
              <a:buNone/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172200"/>
            <a:ext cx="8229600" cy="571500"/>
          </a:xfrm>
        </p:spPr>
        <p:txBody>
          <a:bodyPr>
            <a:noAutofit/>
          </a:bodyPr>
          <a:lstStyle>
            <a:lvl1pPr algn="l" eaLnBrk="1" latinLnBrk="0" hangingPunct="1">
              <a:defRPr kumimoji="0" lang="ru-RU" sz="36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Полностраничная фотография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  <a:prstGeom prst="rect">
            <a:avLst/>
          </a:prstGeom>
        </p:spPr>
        <p:txBody>
          <a:bodyPr/>
          <a:lstStyle/>
          <a:p>
            <a:endParaRPr kumimoji="0"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  <a:prstGeom prst="rect">
            <a:avLst/>
          </a:prstGeom>
        </p:spPr>
        <p:txBody>
          <a:bodyPr/>
          <a:lstStyle/>
          <a:p>
            <a:endParaRPr kumimoji="0"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32519" y="6553200"/>
            <a:ext cx="540773" cy="304800"/>
          </a:xfrm>
          <a:prstGeom prst="rect">
            <a:avLst/>
          </a:prstGeom>
        </p:spPr>
        <p:txBody>
          <a:bodyPr/>
          <a:lstStyle/>
          <a:p>
            <a:fld id="{80F88FF4-1BD9-4AA8-B980-C7776087ABAF}" type="slidenum">
              <a:rPr/>
              <a:pPr/>
              <a:t>‹#›</a:t>
            </a:fld>
            <a:endParaRPr kumimoji="0" lang="ru-RU"/>
          </a:p>
        </p:txBody>
      </p:sp>
      <p:sp>
        <p:nvSpPr>
          <p:cNvPr id="8" name="Rectangle 6"/>
          <p:cNvSpPr>
            <a:spLocks noGrp="1" noChangeAspect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  <a:noFill/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5105400" y="5257800"/>
            <a:ext cx="4038600" cy="505047"/>
          </a:xfrm>
          <a:solidFill>
            <a:schemeClr val="tx1">
              <a:alpha val="46000"/>
            </a:schemeClr>
          </a:solidFill>
        </p:spPr>
        <p:txBody>
          <a:bodyPr>
            <a:normAutofit/>
          </a:bodyPr>
          <a:lstStyle>
            <a:lvl1pPr eaLnBrk="1" latinLnBrk="0" hangingPunct="1">
              <a:buNone/>
              <a:defRPr kumimoji="0" lang="ru-RU" sz="2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0" lang="ru-RU"/>
              <a:t>Заголовок слайда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Раздел альбома с 3 фотографиями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/>
          </p:cNvSpPr>
          <p:nvPr>
            <p:ph type="title" hasCustomPrompt="1"/>
          </p:nvPr>
        </p:nvSpPr>
        <p:spPr>
          <a:xfrm>
            <a:off x="457200" y="3390900"/>
            <a:ext cx="7781730" cy="990600"/>
          </a:xfrm>
        </p:spPr>
        <p:txBody>
          <a:bodyPr vert="horz" bIns="0" anchor="b" anchorCtr="0">
            <a:normAutofit/>
          </a:bodyPr>
          <a:lstStyle>
            <a:lvl1pPr eaLnBrk="1" latinLnBrk="0" hangingPunct="1">
              <a:defRPr kumimoji="0" lang="ru-RU" sz="4400" b="1" baseline="0">
                <a:solidFill>
                  <a:srgbClr val="FC7500"/>
                </a:solidFill>
              </a:defRPr>
            </a:lvl1pPr>
            <a:extLst/>
          </a:lstStyle>
          <a:p>
            <a:r>
              <a:rPr kumimoji="0" lang="ru-RU"/>
              <a:t>Заголовок раздела</a:t>
            </a:r>
          </a:p>
        </p:txBody>
      </p:sp>
      <p:sp>
        <p:nvSpPr>
          <p:cNvPr id="9" name="Rectangle 11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4572000"/>
            <a:ext cx="7772400" cy="838200"/>
          </a:xfrm>
        </p:spPr>
        <p:txBody>
          <a:bodyPr vert="horz" tIns="0"/>
          <a:lstStyle>
            <a:lvl1pPr algn="ctr" eaLnBrk="1" latinLnBrk="0" hangingPunct="1">
              <a:buFontTx/>
              <a:buNone/>
              <a:defRPr kumimoji="0" lang="ru-RU"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extLst/>
          </a:lstStyle>
          <a:p>
            <a:pPr lvl="0"/>
            <a:r>
              <a:rPr kumimoji="0" lang="ru-RU"/>
              <a:t>Подзаголовок слайда</a:t>
            </a:r>
          </a:p>
        </p:txBody>
      </p:sp>
      <p:sp>
        <p:nvSpPr>
          <p:cNvPr id="10" name="Rectangle 6"/>
          <p:cNvSpPr>
            <a:spLocks noGrp="1"/>
          </p:cNvSpPr>
          <p:nvPr>
            <p:ph type="pic" sz="quarter" idx="11"/>
          </p:nvPr>
        </p:nvSpPr>
        <p:spPr>
          <a:xfrm>
            <a:off x="490868" y="807195"/>
            <a:ext cx="2286000" cy="228600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1588" algn="ctr" defTabSz="914400" rtl="0" eaLnBrk="1" latinLnBrk="0" hangingPunct="1">
              <a:spcBef>
                <a:spcPct val="20000"/>
              </a:spcBef>
              <a:buFontTx/>
              <a:buNone/>
              <a:defRPr kumimoji="0" lang="ru-RU" sz="240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1" name="Rectangle 6"/>
          <p:cNvSpPr>
            <a:spLocks noGrp="1"/>
          </p:cNvSpPr>
          <p:nvPr>
            <p:ph type="pic" sz="quarter" idx="15"/>
          </p:nvPr>
        </p:nvSpPr>
        <p:spPr>
          <a:xfrm>
            <a:off x="3179134" y="807195"/>
            <a:ext cx="2286000" cy="228600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1588" algn="ctr" defTabSz="914400" rtl="0" eaLnBrk="1" latinLnBrk="0" hangingPunct="1">
              <a:spcBef>
                <a:spcPct val="20000"/>
              </a:spcBef>
              <a:buFontTx/>
              <a:buNone/>
              <a:defRPr kumimoji="0" lang="ru-RU" sz="200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2" name="Rectangle 6"/>
          <p:cNvSpPr>
            <a:spLocks noGrp="1"/>
          </p:cNvSpPr>
          <p:nvPr>
            <p:ph type="pic" sz="quarter" idx="16"/>
          </p:nvPr>
        </p:nvSpPr>
        <p:spPr>
          <a:xfrm>
            <a:off x="5867400" y="807195"/>
            <a:ext cx="2286000" cy="228600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1588" algn="ctr" defTabSz="914400" rtl="0" eaLnBrk="1" latinLnBrk="0" hangingPunct="1">
              <a:spcBef>
                <a:spcPct val="20000"/>
              </a:spcBef>
              <a:buFontTx/>
              <a:buNone/>
              <a:defRPr kumimoji="0" lang="ru-RU" sz="200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  <a:prstGeom prst="rect">
            <a:avLst/>
          </a:prstGeom>
        </p:spPr>
        <p:txBody>
          <a:bodyPr/>
          <a:lstStyle/>
          <a:p>
            <a:endParaRPr kumimoji="0" lang="ru-RU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2971800" y="6553200"/>
            <a:ext cx="2895600" cy="304800"/>
          </a:xfrm>
          <a:prstGeom prst="rect">
            <a:avLst/>
          </a:prstGeom>
        </p:spPr>
        <p:txBody>
          <a:bodyPr/>
          <a:lstStyle/>
          <a:p>
            <a:endParaRPr kumimoji="0" lang="ru-RU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48400" y="6553200"/>
            <a:ext cx="2057400" cy="304800"/>
          </a:xfrm>
          <a:prstGeom prst="rect">
            <a:avLst/>
          </a:prstGeom>
        </p:spPr>
        <p:txBody>
          <a:bodyPr/>
          <a:lstStyle/>
          <a:p>
            <a:fld id="{80F88FF4-1BD9-4AA8-B980-C7776087ABAF}" type="slidenum">
              <a:rPr/>
              <a:pPr/>
              <a:t>‹#›</a:t>
            </a:fld>
            <a:endParaRPr kumimoji="0" lang="ru-RU"/>
          </a:p>
        </p:txBody>
      </p:sp>
      <p:sp>
        <p:nvSpPr>
          <p:cNvPr id="21" name="Rectangle 20"/>
          <p:cNvSpPr/>
          <p:nvPr userDrawn="1"/>
        </p:nvSpPr>
        <p:spPr>
          <a:xfrm>
            <a:off x="8524568" y="0"/>
            <a:ext cx="540774" cy="6858000"/>
          </a:xfrm>
          <a:prstGeom prst="rect">
            <a:avLst/>
          </a:prstGeom>
          <a:solidFill>
            <a:srgbClr val="91BE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ru-RU">
              <a:solidFill>
                <a:srgbClr val="FC7500"/>
              </a:solidFill>
            </a:endParaRPr>
          </a:p>
        </p:txBody>
      </p:sp>
      <p:cxnSp>
        <p:nvCxnSpPr>
          <p:cNvPr id="22" name="Straight Connector 21"/>
          <p:cNvCxnSpPr/>
          <p:nvPr userDrawn="1"/>
        </p:nvCxnSpPr>
        <p:spPr>
          <a:xfrm rot="5400000">
            <a:off x="5693734" y="3429000"/>
            <a:ext cx="6858000" cy="0"/>
          </a:xfrm>
          <a:prstGeom prst="line">
            <a:avLst/>
          </a:prstGeom>
          <a:ln w="50800">
            <a:solidFill>
              <a:srgbClr val="91BE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 цве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  <a:prstGeom prst="rect">
            <a:avLst/>
          </a:prstGeom>
        </p:spPr>
        <p:txBody>
          <a:bodyPr/>
          <a:lstStyle/>
          <a:p>
            <a:endParaRPr kumimoji="0"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553200"/>
            <a:ext cx="2895600" cy="304800"/>
          </a:xfrm>
          <a:prstGeom prst="rect">
            <a:avLst/>
          </a:prstGeom>
        </p:spPr>
        <p:txBody>
          <a:bodyPr/>
          <a:lstStyle/>
          <a:p>
            <a:endParaRPr kumimoji="0"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48400" y="6553200"/>
            <a:ext cx="2057400" cy="304800"/>
          </a:xfrm>
          <a:prstGeom prst="rect">
            <a:avLst/>
          </a:prstGeom>
        </p:spPr>
        <p:txBody>
          <a:bodyPr/>
          <a:lstStyle/>
          <a:p>
            <a:fld id="{80F88FF4-1BD9-4AA8-B980-C7776087ABAF}" type="slidenum">
              <a:rPr/>
              <a:pPr/>
              <a:t>‹#›</a:t>
            </a:fld>
            <a:endParaRPr kumimoji="0"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Альбомная с прозрачной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Grp="1" noChangeAspect="1"/>
          </p:cNvSpPr>
          <p:nvPr>
            <p:ph type="pic" sz="quarter" idx="14"/>
          </p:nvPr>
        </p:nvSpPr>
        <p:spPr>
          <a:xfrm>
            <a:off x="1143000" y="762000"/>
            <a:ext cx="6299200" cy="472440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kumimoji="0" lang="ru-RU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  <a:prstGeom prst="rect">
            <a:avLst/>
          </a:prstGeom>
        </p:spPr>
        <p:txBody>
          <a:bodyPr/>
          <a:lstStyle/>
          <a:p>
            <a:endParaRPr kumimoji="0"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553200"/>
            <a:ext cx="2895600" cy="304800"/>
          </a:xfrm>
          <a:prstGeom prst="rect">
            <a:avLst/>
          </a:prstGeom>
        </p:spPr>
        <p:txBody>
          <a:bodyPr/>
          <a:lstStyle/>
          <a:p>
            <a:endParaRPr kumimoji="0"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48400" y="6553200"/>
            <a:ext cx="2057400" cy="304800"/>
          </a:xfrm>
          <a:prstGeom prst="rect">
            <a:avLst/>
          </a:prstGeom>
        </p:spPr>
        <p:txBody>
          <a:bodyPr/>
          <a:lstStyle/>
          <a:p>
            <a:fld id="{80F88FF4-1BD9-4AA8-B980-C7776087ABAF}" type="slidenum">
              <a:rPr/>
              <a:pPr/>
              <a:t>‹#›</a:t>
            </a:fld>
            <a:endParaRPr kumimoji="0" lang="ru-RU"/>
          </a:p>
        </p:txBody>
      </p:sp>
      <p:sp>
        <p:nvSpPr>
          <p:cNvPr id="12" name="Rectangle 11"/>
          <p:cNvSpPr/>
          <p:nvPr userDrawn="1"/>
        </p:nvSpPr>
        <p:spPr>
          <a:xfrm>
            <a:off x="1170166" y="5669280"/>
            <a:ext cx="6297434" cy="731520"/>
          </a:xfrm>
          <a:prstGeom prst="rect">
            <a:avLst/>
          </a:prstGeom>
          <a:noFill/>
          <a:ln w="38100">
            <a:solidFill>
              <a:schemeClr val="tx1">
                <a:lumMod val="95000"/>
                <a:lumOff val="5000"/>
                <a:alpha val="5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ru-RU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1219199" y="5715000"/>
            <a:ext cx="6191693" cy="632637"/>
          </a:xfrm>
          <a:solidFill>
            <a:schemeClr val="tx1">
              <a:alpha val="3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0" lang="ru-RU" sz="30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kumimoji="0" lang="ru-RU"/>
              <a:t>Заголовок слайда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0"/>
            <a:ext cx="3804047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4800600"/>
            <a:ext cx="5486400" cy="566738"/>
          </a:xfrm>
          <a:solidFill>
            <a:srgbClr val="FC7500"/>
          </a:solidFill>
        </p:spPr>
        <p:txBody>
          <a:bodyPr anchor="b"/>
          <a:lstStyle>
            <a:lvl1pPr algn="l" eaLnBrk="1" latinLnBrk="0" hangingPunct="1">
              <a:defRPr kumimoji="0" lang="ru-RU" sz="2000" b="1">
                <a:solidFill>
                  <a:schemeClr val="bg1"/>
                </a:solidFill>
              </a:defRPr>
            </a:lvl1pPr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76400" y="612775"/>
            <a:ext cx="5486400" cy="41148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 eaLnBrk="1" latinLnBrk="0" hangingPunct="1">
              <a:buNone/>
              <a:defRPr kumimoji="0" lang="ru-RU"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eaLnBrk="1" latinLnBrk="0" hangingPunct="1">
              <a:buNone/>
              <a:defRPr kumimoji="0" lang="ru-RU" sz="2800"/>
            </a:lvl2pPr>
            <a:lvl3pPr marL="914400" indent="0" eaLnBrk="1" latinLnBrk="0" hangingPunct="1">
              <a:buNone/>
              <a:defRPr kumimoji="0" lang="ru-RU" sz="2400"/>
            </a:lvl3pPr>
            <a:lvl4pPr marL="1371600" indent="0" eaLnBrk="1" latinLnBrk="0" hangingPunct="1">
              <a:buNone/>
              <a:defRPr kumimoji="0" lang="ru-RU" sz="2000"/>
            </a:lvl4pPr>
            <a:lvl5pPr marL="1828800" indent="0" eaLnBrk="1" latinLnBrk="0" hangingPunct="1">
              <a:buNone/>
              <a:defRPr kumimoji="0" lang="ru-RU" sz="2000"/>
            </a:lvl5pPr>
            <a:lvl6pPr marL="2286000" indent="0" eaLnBrk="1" latinLnBrk="0" hangingPunct="1">
              <a:buNone/>
              <a:defRPr kumimoji="0" lang="ru-RU" sz="2000"/>
            </a:lvl6pPr>
            <a:lvl7pPr marL="2743200" indent="0" eaLnBrk="1" latinLnBrk="0" hangingPunct="1">
              <a:buNone/>
              <a:defRPr kumimoji="0" lang="ru-RU" sz="2000"/>
            </a:lvl7pPr>
            <a:lvl8pPr marL="3200400" indent="0" eaLnBrk="1" latinLnBrk="0" hangingPunct="1">
              <a:buNone/>
              <a:defRPr kumimoji="0" lang="ru-RU" sz="2000"/>
            </a:lvl8pPr>
            <a:lvl9pPr marL="3657600" indent="0" eaLnBrk="1" latinLnBrk="0" hangingPunct="1">
              <a:buNone/>
              <a:defRPr kumimoji="0" lang="ru-RU" sz="2000"/>
            </a:lvl9pPr>
          </a:lstStyle>
          <a:p>
            <a:pPr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6400" y="5443538"/>
            <a:ext cx="5486400" cy="804862"/>
          </a:xfrm>
        </p:spPr>
        <p:txBody>
          <a:bodyPr>
            <a:normAutofit/>
          </a:bodyPr>
          <a:lstStyle>
            <a:lvl1pPr marL="0" indent="0" eaLnBrk="1" latinLnBrk="0" hangingPunct="1">
              <a:buNone/>
              <a:defRPr kumimoji="0" lang="ru-RU"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eaLnBrk="1" latinLnBrk="0" hangingPunct="1">
              <a:buNone/>
              <a:defRPr kumimoji="0" lang="ru-RU" sz="1200"/>
            </a:lvl2pPr>
            <a:lvl3pPr marL="914400" indent="0" eaLnBrk="1" latinLnBrk="0" hangingPunct="1">
              <a:buNone/>
              <a:defRPr kumimoji="0" lang="ru-RU" sz="1000"/>
            </a:lvl3pPr>
            <a:lvl4pPr marL="1371600" indent="0" eaLnBrk="1" latinLnBrk="0" hangingPunct="1">
              <a:buNone/>
              <a:defRPr kumimoji="0" lang="ru-RU" sz="900"/>
            </a:lvl4pPr>
            <a:lvl5pPr marL="1828800" indent="0" eaLnBrk="1" latinLnBrk="0" hangingPunct="1">
              <a:buNone/>
              <a:defRPr kumimoji="0" lang="ru-RU" sz="900"/>
            </a:lvl5pPr>
            <a:lvl6pPr marL="2286000" indent="0" eaLnBrk="1" latinLnBrk="0" hangingPunct="1">
              <a:buNone/>
              <a:defRPr kumimoji="0" lang="ru-RU" sz="900"/>
            </a:lvl6pPr>
            <a:lvl7pPr marL="2743200" indent="0" eaLnBrk="1" latinLnBrk="0" hangingPunct="1">
              <a:buNone/>
              <a:defRPr kumimoji="0" lang="ru-RU" sz="900"/>
            </a:lvl7pPr>
            <a:lvl8pPr marL="3200400" indent="0" eaLnBrk="1" latinLnBrk="0" hangingPunct="1">
              <a:buNone/>
              <a:defRPr kumimoji="0" lang="ru-RU" sz="900"/>
            </a:lvl8pPr>
            <a:lvl9pPr marL="3657600" indent="0" eaLnBrk="1" latinLnBrk="0" hangingPunct="1">
              <a:buNone/>
              <a:defRPr kumimoji="0" lang="ru-RU" sz="9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  <a:prstGeom prst="rect">
            <a:avLst/>
          </a:prstGeom>
        </p:spPr>
        <p:txBody>
          <a:bodyPr/>
          <a:lstStyle/>
          <a:p>
            <a:endParaRPr kumimoji="0"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553200"/>
            <a:ext cx="2895600" cy="304800"/>
          </a:xfrm>
          <a:prstGeom prst="rect">
            <a:avLst/>
          </a:prstGeom>
        </p:spPr>
        <p:txBody>
          <a:bodyPr/>
          <a:lstStyle/>
          <a:p>
            <a:endParaRPr kumimoji="0"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48400" y="6553200"/>
            <a:ext cx="2057400" cy="304800"/>
          </a:xfrm>
          <a:prstGeom prst="rect">
            <a:avLst/>
          </a:prstGeom>
        </p:spPr>
        <p:txBody>
          <a:bodyPr/>
          <a:lstStyle/>
          <a:p>
            <a:fld id="{80F88FF4-1BD9-4AA8-B980-C7776087ABAF}" type="slidenum">
              <a:rPr/>
              <a:pPr/>
              <a:t>‹#›</a:t>
            </a:fld>
            <a:endParaRPr kumimoji="0"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Альбомна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0"/>
            <a:ext cx="3804047" cy="6858000"/>
          </a:xfrm>
          <a:prstGeom prst="rect">
            <a:avLst/>
          </a:prstGeom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  <a:prstGeom prst="rect">
            <a:avLst/>
          </a:prstGeom>
        </p:spPr>
        <p:txBody>
          <a:bodyPr/>
          <a:lstStyle/>
          <a:p>
            <a:endParaRPr kumimoji="0"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553200"/>
            <a:ext cx="2895600" cy="304800"/>
          </a:xfrm>
          <a:prstGeom prst="rect">
            <a:avLst/>
          </a:prstGeom>
        </p:spPr>
        <p:txBody>
          <a:bodyPr/>
          <a:lstStyle/>
          <a:p>
            <a:endParaRPr kumimoji="0"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48400" y="6553200"/>
            <a:ext cx="2057400" cy="304800"/>
          </a:xfrm>
          <a:prstGeom prst="rect">
            <a:avLst/>
          </a:prstGeom>
        </p:spPr>
        <p:txBody>
          <a:bodyPr/>
          <a:lstStyle/>
          <a:p>
            <a:fld id="{80F88FF4-1BD9-4AA8-B980-C7776087ABAF}" type="slidenum">
              <a:rPr/>
              <a:pPr/>
              <a:t>‹#›</a:t>
            </a:fld>
            <a:endParaRPr kumimoji="0" lang="ru-RU"/>
          </a:p>
        </p:txBody>
      </p:sp>
      <p:sp>
        <p:nvSpPr>
          <p:cNvPr id="12" name="Rectangle 9"/>
          <p:cNvSpPr>
            <a:spLocks noGrp="1" noChangeAspect="1"/>
          </p:cNvSpPr>
          <p:nvPr>
            <p:ph type="pic" sz="quarter" idx="14"/>
          </p:nvPr>
        </p:nvSpPr>
        <p:spPr>
          <a:xfrm>
            <a:off x="1244600" y="304800"/>
            <a:ext cx="6299200" cy="4724400"/>
          </a:xfrm>
          <a:solidFill>
            <a:schemeClr val="bg1">
              <a:lumMod val="95000"/>
            </a:schemeClr>
          </a:solidFill>
          <a:ln w="38100" cap="sq" cmpd="sng" algn="ctr">
            <a:noFill/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800" i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5181600"/>
            <a:ext cx="7848600" cy="457200"/>
          </a:xfrm>
        </p:spPr>
        <p:txBody>
          <a:bodyPr>
            <a:normAutofit/>
          </a:bodyPr>
          <a:lstStyle>
            <a:lvl1pPr eaLnBrk="1" latinLnBrk="0" hangingPunct="1">
              <a:buNone/>
              <a:defRPr kumimoji="0" lang="ru-RU" sz="2400" b="1" baseline="0">
                <a:solidFill>
                  <a:srgbClr val="FC7500"/>
                </a:solidFill>
              </a:defRPr>
            </a:lvl1pPr>
          </a:lstStyle>
          <a:p>
            <a:pPr lvl="0"/>
            <a:r>
              <a:rPr kumimoji="0" lang="ru-RU"/>
              <a:t>Заголовок слайда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0" y="5715000"/>
            <a:ext cx="7848600" cy="685800"/>
          </a:xfrm>
        </p:spPr>
        <p:txBody>
          <a:bodyPr>
            <a:noAutofit/>
          </a:bodyPr>
          <a:lstStyle>
            <a:lvl1pPr eaLnBrk="1" latinLnBrk="0" hangingPunct="1">
              <a:buNone/>
              <a:defRPr kumimoji="0" lang="ru-RU" sz="18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kumimoji="0" lang="ru-RU"/>
              <a:t>Текст слайда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Альбомная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77079" y="228600"/>
            <a:ext cx="8189844" cy="6172200"/>
          </a:xfrm>
          <a:prstGeom prst="rect">
            <a:avLst/>
          </a:prstGeom>
          <a:noFill/>
          <a:ln w="117475" cmpd="thinThick">
            <a:solidFill>
              <a:srgbClr val="FC75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ru-RU"/>
          </a:p>
        </p:txBody>
      </p:sp>
      <p:sp>
        <p:nvSpPr>
          <p:cNvPr id="6" name="Rectangle 9"/>
          <p:cNvSpPr>
            <a:spLocks noGrp="1" noChangeAspect="1"/>
          </p:cNvSpPr>
          <p:nvPr>
            <p:ph type="pic" sz="quarter" idx="13"/>
          </p:nvPr>
        </p:nvSpPr>
        <p:spPr>
          <a:xfrm>
            <a:off x="551994" y="299695"/>
            <a:ext cx="8040013" cy="6030010"/>
          </a:xfrm>
          <a:solidFill>
            <a:schemeClr val="bg1"/>
          </a:solidFill>
          <a:ln w="57150">
            <a:noFill/>
          </a:ln>
          <a:effectLst/>
        </p:spPr>
        <p:txBody>
          <a:bodyPr vert="horz" lIns="91440" tIns="45720" rIns="91440" bIns="45720" rtlCol="0">
            <a:normAutofit/>
          </a:bodyPr>
          <a:lstStyle>
            <a:lvl1pPr marL="342900" marR="0" indent="-342900" algn="ctr" defTabSz="914400" rtl="0" eaLnBrk="1" latinLnBrk="0" hangingPunct="1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  <a:defRPr kumimoji="0" lang="ru-RU" sz="2400" i="0" kern="1200">
                <a:solidFill>
                  <a:srgbClr val="FC7500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  <a:prstGeom prst="rect">
            <a:avLst/>
          </a:prstGeom>
        </p:spPr>
        <p:txBody>
          <a:bodyPr/>
          <a:lstStyle/>
          <a:p>
            <a:endParaRPr kumimoji="0"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  <a:prstGeom prst="rect">
            <a:avLst/>
          </a:prstGeom>
        </p:spPr>
        <p:txBody>
          <a:bodyPr/>
          <a:lstStyle/>
          <a:p>
            <a:endParaRPr kumimoji="0"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2133600" cy="304800"/>
          </a:xfrm>
          <a:prstGeom prst="rect">
            <a:avLst/>
          </a:prstGeom>
        </p:spPr>
        <p:txBody>
          <a:bodyPr/>
          <a:lstStyle/>
          <a:p>
            <a:fld id="{80F88FF4-1BD9-4AA8-B980-C7776087ABAF}" type="slidenum">
              <a:rPr/>
              <a:pPr/>
              <a:t>‹#›</a:t>
            </a:fld>
            <a:endParaRPr kumimoji="0"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Альбомная с заголовком">
    <p:bg>
      <p:bgPr>
        <a:solidFill>
          <a:srgbClr val="91BE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0"/>
            <a:ext cx="3804047" cy="685800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  <a:prstGeom prst="rect">
            <a:avLst/>
          </a:prstGeom>
        </p:spPr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endParaRPr kumimoji="0"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  <a:prstGeom prst="rect">
            <a:avLst/>
          </a:prstGeom>
        </p:spPr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endParaRPr kumimoji="0"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2519" y="6553200"/>
            <a:ext cx="540773" cy="304800"/>
          </a:xfrm>
          <a:prstGeom prst="rect">
            <a:avLst/>
          </a:prstGeom>
        </p:spPr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fld id="{80F88FF4-1BD9-4AA8-B980-C7776087ABAF}" type="slidenum">
              <a:rPr/>
              <a:pPr/>
              <a:t>‹#›</a:t>
            </a:fld>
            <a:endParaRPr kumimoji="0" lang="ru-RU"/>
          </a:p>
        </p:txBody>
      </p:sp>
      <p:sp>
        <p:nvSpPr>
          <p:cNvPr id="6" name="Rectangle 9"/>
          <p:cNvSpPr>
            <a:spLocks noGrp="1" noChangeAspect="1"/>
          </p:cNvSpPr>
          <p:nvPr>
            <p:ph type="pic" sz="quarter" idx="13"/>
          </p:nvPr>
        </p:nvSpPr>
        <p:spPr>
          <a:xfrm>
            <a:off x="533400" y="370790"/>
            <a:ext cx="8040013" cy="603001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marR="0" indent="-342900" algn="ctr" defTabSz="914400" rtl="0" eaLnBrk="1" latinLnBrk="0" hangingPunct="1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  <a:defRPr kumimoji="0" lang="ru-RU" sz="2400" i="0" kern="1200">
                <a:solidFill>
                  <a:srgbClr val="FC7500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5105400" y="5257800"/>
            <a:ext cx="4038600" cy="505047"/>
          </a:xfrm>
          <a:solidFill>
            <a:schemeClr val="tx1">
              <a:alpha val="46000"/>
            </a:schemeClr>
          </a:solidFill>
        </p:spPr>
        <p:txBody>
          <a:bodyPr>
            <a:normAutofit/>
          </a:bodyPr>
          <a:lstStyle>
            <a:lvl1pPr eaLnBrk="1" latinLnBrk="0" hangingPunct="1">
              <a:buNone/>
              <a:defRPr kumimoji="0" lang="ru-RU" sz="2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0" lang="ru-RU"/>
              <a:t>Заголовок слайда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сверху, книжная с подписями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spect="1"/>
          </p:cNvSpPr>
          <p:nvPr>
            <p:ph type="pic" sz="quarter" idx="13"/>
          </p:nvPr>
        </p:nvSpPr>
        <p:spPr>
          <a:xfrm>
            <a:off x="4512497" y="381000"/>
            <a:ext cx="3431353" cy="4575141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1588" algn="ctr" defTabSz="914400" rtl="0" eaLnBrk="1" latinLnBrk="0" hangingPunct="1">
              <a:spcBef>
                <a:spcPct val="20000"/>
              </a:spcBef>
              <a:buFontTx/>
              <a:buNone/>
              <a:defRPr kumimoji="0" lang="ru-RU" sz="240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7" name="Rectangle 8"/>
          <p:cNvSpPr>
            <a:spLocks noGrp="1" noChangeAspect="1"/>
          </p:cNvSpPr>
          <p:nvPr>
            <p:ph type="pic" sz="quarter" idx="14"/>
          </p:nvPr>
        </p:nvSpPr>
        <p:spPr>
          <a:xfrm>
            <a:off x="857250" y="381000"/>
            <a:ext cx="3429000" cy="457200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kumimoji="0" lang="ru-RU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8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5181600"/>
            <a:ext cx="3476626" cy="1066800"/>
          </a:xfrm>
        </p:spPr>
        <p:txBody>
          <a:bodyPr lIns="91440" rIns="9144" anchor="t" anchorCtr="0">
            <a:noAutofit/>
          </a:bodyPr>
          <a:lstStyle>
            <a:lvl1pPr marL="0" marR="0" indent="0" algn="ctr" rtl="0" eaLnBrk="1" latinLnBrk="0" hangingPunct="1">
              <a:spcBef>
                <a:spcPct val="20000"/>
              </a:spcBef>
              <a:buFontTx/>
              <a:buNone/>
              <a:defRPr kumimoji="0" lang="ru-RU" sz="18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9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4505324" y="5181600"/>
            <a:ext cx="3476625" cy="1066800"/>
          </a:xfrm>
        </p:spPr>
        <p:txBody>
          <a:bodyPr lIns="91440" rIns="9144" anchor="t" anchorCtr="0">
            <a:noAutofit/>
          </a:bodyPr>
          <a:lstStyle>
            <a:lvl1pPr marL="0" marR="0" indent="0" algn="ctr" rtl="0" eaLnBrk="1" latinLnBrk="0" hangingPunct="1">
              <a:spcBef>
                <a:spcPct val="20000"/>
              </a:spcBef>
              <a:buFontTx/>
              <a:buNone/>
              <a:defRPr kumimoji="0" lang="ru-RU" sz="18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  <a:prstGeom prst="rect">
            <a:avLst/>
          </a:prstGeom>
        </p:spPr>
        <p:txBody>
          <a:bodyPr/>
          <a:lstStyle/>
          <a:p>
            <a:endParaRPr kumimoji="0" lang="ru-RU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553200"/>
            <a:ext cx="2895600" cy="304800"/>
          </a:xfrm>
          <a:prstGeom prst="rect">
            <a:avLst/>
          </a:prstGeom>
        </p:spPr>
        <p:txBody>
          <a:bodyPr/>
          <a:lstStyle/>
          <a:p>
            <a:endParaRPr kumimoji="0" lang="ru-RU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48400" y="6553200"/>
            <a:ext cx="2057400" cy="304800"/>
          </a:xfrm>
          <a:prstGeom prst="rect">
            <a:avLst/>
          </a:prstGeom>
        </p:spPr>
        <p:txBody>
          <a:bodyPr/>
          <a:lstStyle/>
          <a:p>
            <a:fld id="{80F88FF4-1BD9-4AA8-B980-C7776087ABAF}" type="slidenum">
              <a:rPr/>
              <a:pPr/>
              <a:t>‹#›</a:t>
            </a:fld>
            <a:endParaRPr kumimoji="0"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ru-RU" smtClean="0"/>
              <a:t>Образец заголовка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8532519" y="0"/>
            <a:ext cx="540774" cy="6858000"/>
          </a:xfrm>
          <a:prstGeom prst="rect">
            <a:avLst/>
          </a:prstGeom>
          <a:solidFill>
            <a:srgbClr val="FC7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ru-RU">
              <a:solidFill>
                <a:srgbClr val="FC75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5693455" y="3429000"/>
            <a:ext cx="6858000" cy="0"/>
          </a:xfrm>
          <a:prstGeom prst="line">
            <a:avLst/>
          </a:prstGeom>
          <a:ln w="50800">
            <a:solidFill>
              <a:srgbClr val="FC75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Номер слайда 1"/>
          <p:cNvSpPr txBox="1">
            <a:spLocks/>
          </p:cNvSpPr>
          <p:nvPr userDrawn="1"/>
        </p:nvSpPr>
        <p:spPr>
          <a:xfrm>
            <a:off x="8532520" y="6453336"/>
            <a:ext cx="611480" cy="381918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lang="ru-RU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lang="ru-RU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lang="ru-RU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lang="ru-RU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lang="ru-RU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ru-RU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ru-RU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ru-RU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ru-RU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80F88FF4-1BD9-4AA8-B980-C7776087ABAF}" type="slidenum">
              <a:rPr lang="ru-RU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/>
              <a:t>‹#›</a:t>
            </a:fld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1" r:id="rId3"/>
    <p:sldLayoutId id="2147483676" r:id="rId4"/>
    <p:sldLayoutId id="2147483657" r:id="rId5"/>
    <p:sldLayoutId id="2147483655" r:id="rId6"/>
    <p:sldLayoutId id="2147483674" r:id="rId7"/>
    <p:sldLayoutId id="2147483675" r:id="rId8"/>
    <p:sldLayoutId id="2147483670" r:id="rId9"/>
    <p:sldLayoutId id="2147483671" r:id="rId10"/>
    <p:sldLayoutId id="2147483679" r:id="rId11"/>
    <p:sldLayoutId id="2147483680" r:id="rId12"/>
    <p:sldLayoutId id="2147483672" r:id="rId13"/>
    <p:sldLayoutId id="2147483673" r:id="rId14"/>
    <p:sldLayoutId id="2147483650" r:id="rId15"/>
    <p:sldLayoutId id="2147483667" r:id="rId16"/>
    <p:sldLayoutId id="2147483668" r:id="rId17"/>
    <p:sldLayoutId id="2147483666" r:id="rId18"/>
    <p:sldLayoutId id="2147483664" r:id="rId19"/>
    <p:sldLayoutId id="2147483663" r:id="rId20"/>
    <p:sldLayoutId id="2147483653" r:id="rId21"/>
    <p:sldLayoutId id="2147483652" r:id="rId22"/>
    <p:sldLayoutId id="2147483660" r:id="rId23"/>
    <p:sldLayoutId id="2147483685" r:id="rId24"/>
    <p:sldLayoutId id="2147483658" r:id="rId25"/>
    <p:sldLayoutId id="2147483665" r:id="rId26"/>
    <p:sldLayoutId id="2147483669" r:id="rId27"/>
    <p:sldLayoutId id="2147483654" r:id="rId28"/>
    <p:sldLayoutId id="2147483656" r:id="rId29"/>
    <p:sldLayoutId id="2147483684" r:id="rId30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0" lang="ru-RU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ru-RU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ru-RU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ru-RU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ru-RU"/>
      </a:defPPr>
      <a:lvl1pPr marL="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0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19.gif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0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0.xml"/><Relationship Id="rId5" Type="http://schemas.openxmlformats.org/officeDocument/2006/relationships/image" Target="../media/image9.jpeg"/><Relationship Id="rId4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3059832" y="548680"/>
            <a:ext cx="4937760" cy="3312368"/>
          </a:xfrm>
          <a:ln w="57150">
            <a:solidFill>
              <a:schemeClr val="tx1">
                <a:lumMod val="85000"/>
                <a:lumOff val="15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</a:pPr>
            <a:r>
              <a:rPr lang="ru-RU" sz="2600" dirty="0"/>
              <a:t>СОЗДАНИЕ НА БАЗЕ </a:t>
            </a:r>
            <a:r>
              <a:rPr lang="ru-RU" sz="2600" dirty="0" smtClean="0"/>
              <a:t>ХЛ №107 </a:t>
            </a:r>
            <a:r>
              <a:rPr lang="ru-RU" sz="2600" dirty="0"/>
              <a:t>ЗОНЫ ДЕМОНСТРАЦИИ ВОЗМОЖНОСТЕЙ ЭНЕРГООБЕСПЕЧЕНИЯ ПУТЕМ </a:t>
            </a:r>
            <a:r>
              <a:rPr lang="ru-RU" sz="2600" dirty="0">
                <a:solidFill>
                  <a:srgbClr val="FF9201"/>
                </a:solidFill>
              </a:rPr>
              <a:t>РАЗРАБОТКИ И ВНЕДРЕНИЯ ОБОРУДОВАНИЯ С ИСПОЛЬЗОВАНИЕМ НОВЫХ </a:t>
            </a:r>
            <a:r>
              <a:rPr lang="ru-RU" sz="2600" dirty="0" smtClean="0">
                <a:solidFill>
                  <a:srgbClr val="FF9201"/>
                </a:solidFill>
              </a:rPr>
              <a:t>ТЕХНОЛОГИЙ</a:t>
            </a:r>
            <a:endParaRPr lang="ru-RU" sz="2600" dirty="0"/>
          </a:p>
        </p:txBody>
      </p:sp>
      <p:sp>
        <p:nvSpPr>
          <p:cNvPr id="3" name="Text Placeholder 1"/>
          <p:cNvSpPr txBox="1">
            <a:spLocks/>
          </p:cNvSpPr>
          <p:nvPr/>
        </p:nvSpPr>
        <p:spPr>
          <a:xfrm>
            <a:off x="3923928" y="5085184"/>
            <a:ext cx="4073664" cy="1440160"/>
          </a:xfrm>
          <a:prstGeom prst="rect">
            <a:avLst/>
          </a:prstGeom>
          <a:noFill/>
          <a:ln w="57150" cmpd="dbl">
            <a:noFill/>
          </a:ln>
        </p:spPr>
        <p:txBody>
          <a:bodyPr vert="horz" lIns="91440" tIns="137160" rIns="91440" bIns="45720" rtlCol="0" anchor="ctr" anchorCtr="0">
            <a:noAutofit/>
          </a:bodyPr>
          <a:lstStyle>
            <a:lvl1pPr marL="342900" indent="-34290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0" lang="ru-RU" sz="3200" b="1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0" lang="ru-RU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ru-RU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0"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0"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</a:pPr>
            <a:r>
              <a:rPr lang="ru-RU" sz="2400" dirty="0"/>
              <a:t>Докладчик: </a:t>
            </a:r>
          </a:p>
          <a:p>
            <a:pPr marL="0" indent="0" algn="r">
              <a:spcBef>
                <a:spcPts val="0"/>
              </a:spcBef>
            </a:pPr>
            <a:r>
              <a:rPr lang="ru-RU" sz="2400" dirty="0" smtClean="0"/>
              <a:t>Наталья </a:t>
            </a:r>
            <a:r>
              <a:rPr lang="ru-RU" sz="2400" dirty="0" err="1" smtClean="0"/>
              <a:t>Солодовникова</a:t>
            </a:r>
            <a:endParaRPr lang="ru-RU" sz="2400" dirty="0"/>
          </a:p>
          <a:p>
            <a:pPr marL="0" indent="0" algn="r">
              <a:spcBef>
                <a:spcPts val="0"/>
              </a:spcBef>
            </a:pPr>
            <a:r>
              <a:rPr lang="ru-RU" sz="2400" dirty="0"/>
              <a:t>Ученица 10 класса</a:t>
            </a:r>
          </a:p>
          <a:p>
            <a:pPr marL="0" indent="0" algn="r">
              <a:spcBef>
                <a:spcPts val="0"/>
              </a:spcBef>
            </a:pPr>
            <a:r>
              <a:rPr lang="ru-RU" sz="2400" dirty="0"/>
              <a:t>Харьковского лицея № 107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31"/>
          </p:nvPr>
        </p:nvSpPr>
        <p:spPr>
          <a:xfrm>
            <a:off x="4724400" y="4710610"/>
            <a:ext cx="1905000" cy="1742726"/>
          </a:xfrm>
        </p:spPr>
        <p:txBody>
          <a:bodyPr>
            <a:noAutofit/>
          </a:bodyPr>
          <a:lstStyle/>
          <a:p>
            <a:pPr marL="0" indent="0" algn="ctr"/>
            <a:r>
              <a:rPr lang="ru-RU" sz="2800" dirty="0"/>
              <a:t>Тепловая энергетика</a:t>
            </a:r>
          </a:p>
          <a:p>
            <a:pPr marL="0" indent="0" algn="ctr"/>
            <a:r>
              <a:rPr lang="ru-RU" sz="2800" dirty="0"/>
              <a:t>17 </a:t>
            </a:r>
            <a:r>
              <a:rPr lang="ru-RU" sz="2800" dirty="0" smtClean="0"/>
              <a:t>баллов</a:t>
            </a:r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9"/>
          </p:nvPr>
        </p:nvSpPr>
        <p:spPr>
          <a:xfrm>
            <a:off x="4724400" y="443410"/>
            <a:ext cx="1905000" cy="1761454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</a:pPr>
            <a:r>
              <a:rPr lang="ru-RU" sz="2800" dirty="0" err="1"/>
              <a:t>Альтерна-тивная</a:t>
            </a:r>
            <a:endParaRPr lang="ru-RU" sz="2800" dirty="0"/>
          </a:p>
          <a:p>
            <a:pPr marL="0" indent="0" algn="ctr">
              <a:spcBef>
                <a:spcPts val="0"/>
              </a:spcBef>
            </a:pPr>
            <a:r>
              <a:rPr lang="ru-RU" sz="2800" dirty="0"/>
              <a:t>энергетика</a:t>
            </a:r>
          </a:p>
          <a:p>
            <a:pPr marL="0" indent="0" algn="ctr">
              <a:spcBef>
                <a:spcPts val="0"/>
              </a:spcBef>
            </a:pPr>
            <a:r>
              <a:rPr lang="ru-RU" sz="2800" dirty="0"/>
              <a:t>82 </a:t>
            </a:r>
            <a:r>
              <a:rPr lang="ru-RU" sz="2800" dirty="0" smtClean="0"/>
              <a:t>балла</a:t>
            </a:r>
            <a:endParaRPr lang="ru-RU" sz="2800" dirty="0"/>
          </a:p>
        </p:txBody>
      </p:sp>
      <p:pic>
        <p:nvPicPr>
          <p:cNvPr id="21" name="Рисунок 20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22" name="Рисунок 21"/>
          <p:cNvPicPr>
            <a:picLocks noGrp="1" noChangeAspect="1"/>
          </p:cNvPicPr>
          <p:nvPr>
            <p:ph type="pic" sz="quarter" idx="16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8" name="Текст 7"/>
          <p:cNvSpPr>
            <a:spLocks noGrp="1"/>
          </p:cNvSpPr>
          <p:nvPr>
            <p:ph type="body" sz="quarter" idx="17"/>
          </p:nvPr>
        </p:nvSpPr>
        <p:spPr>
          <a:xfrm rot="18922232">
            <a:off x="22772" y="775130"/>
            <a:ext cx="2495227" cy="936104"/>
          </a:xfrm>
        </p:spPr>
        <p:txBody>
          <a:bodyPr anchor="ctr">
            <a:noAutofit/>
          </a:bodyPr>
          <a:lstStyle/>
          <a:p>
            <a:pPr marL="0" indent="0" algn="ctr"/>
            <a:r>
              <a:rPr lang="ru-RU" sz="3200" dirty="0" smtClean="0"/>
              <a:t>РЕЗУЛЬТАТЫ:</a:t>
            </a:r>
            <a:endParaRPr lang="ru-RU" sz="3200" dirty="0"/>
          </a:p>
        </p:txBody>
      </p:sp>
      <p:pic>
        <p:nvPicPr>
          <p:cNvPr id="23" name="Рисунок 22"/>
          <p:cNvPicPr>
            <a:picLocks noGrp="1" noChangeAspect="1"/>
          </p:cNvPicPr>
          <p:nvPr>
            <p:ph type="pic" sz="quarter" idx="21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24" name="Рисунок 23"/>
          <p:cNvPicPr>
            <a:picLocks noGrp="1" noChangeAspect="1"/>
          </p:cNvPicPr>
          <p:nvPr>
            <p:ph type="pic" sz="quarter" idx="22"/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12" name="Текст 11"/>
          <p:cNvSpPr>
            <a:spLocks noGrp="1"/>
          </p:cNvSpPr>
          <p:nvPr>
            <p:ph type="body" sz="quarter" idx="23"/>
          </p:nvPr>
        </p:nvSpPr>
        <p:spPr>
          <a:xfrm>
            <a:off x="2517057" y="2577010"/>
            <a:ext cx="1905000" cy="1716086"/>
          </a:xfrm>
        </p:spPr>
        <p:txBody>
          <a:bodyPr>
            <a:normAutofit/>
          </a:bodyPr>
          <a:lstStyle/>
          <a:p>
            <a:pPr marL="0" indent="0" algn="ctr"/>
            <a:r>
              <a:rPr lang="ru-RU" sz="2800" dirty="0"/>
              <a:t>Атомная энергетика</a:t>
            </a:r>
          </a:p>
          <a:p>
            <a:pPr marL="0" indent="0" algn="ctr"/>
            <a:r>
              <a:rPr lang="ru-RU" sz="2800" dirty="0"/>
              <a:t>67 </a:t>
            </a:r>
            <a:r>
              <a:rPr lang="ru-RU" sz="2800" dirty="0" smtClean="0"/>
              <a:t>баллов</a:t>
            </a:r>
            <a:endParaRPr lang="ru-RU" sz="2800" dirty="0"/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25"/>
          </p:nvPr>
        </p:nvSpPr>
        <p:spPr>
          <a:xfrm>
            <a:off x="6936657" y="2577010"/>
            <a:ext cx="1905000" cy="1716086"/>
          </a:xfrm>
        </p:spPr>
        <p:txBody>
          <a:bodyPr>
            <a:noAutofit/>
          </a:bodyPr>
          <a:lstStyle/>
          <a:p>
            <a:pPr marL="0" indent="0" algn="ctr"/>
            <a:r>
              <a:rPr lang="ru-RU" sz="2800" dirty="0" err="1"/>
              <a:t>Гидро</a:t>
            </a:r>
            <a:r>
              <a:rPr lang="ru-RU" sz="2800" dirty="0"/>
              <a:t>-энергетика</a:t>
            </a:r>
          </a:p>
          <a:p>
            <a:pPr marL="0" indent="0" algn="ctr"/>
            <a:r>
              <a:rPr lang="ru-RU" sz="2800" dirty="0"/>
              <a:t>64 балла</a:t>
            </a:r>
          </a:p>
        </p:txBody>
      </p:sp>
      <p:pic>
        <p:nvPicPr>
          <p:cNvPr id="26" name="Рисунок 25"/>
          <p:cNvPicPr>
            <a:picLocks noGrp="1" noChangeAspect="1"/>
          </p:cNvPicPr>
          <p:nvPr>
            <p:ph type="pic" sz="quarter" idx="27"/>
          </p:nvPr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25" name="Рисунок 24"/>
          <p:cNvPicPr>
            <a:picLocks noGrp="1" noChangeAspect="1"/>
          </p:cNvPicPr>
          <p:nvPr>
            <p:ph type="pic" sz="quarter" idx="28"/>
          </p:nvPr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15" name="Текст 7"/>
          <p:cNvSpPr>
            <a:spLocks noGrp="1"/>
          </p:cNvSpPr>
          <p:nvPr>
            <p:ph type="body" sz="quarter" idx="17"/>
          </p:nvPr>
        </p:nvSpPr>
        <p:spPr>
          <a:xfrm rot="2677768" flipH="1">
            <a:off x="19456" y="5063747"/>
            <a:ext cx="2495227" cy="936104"/>
          </a:xfrm>
        </p:spPr>
        <p:txBody>
          <a:bodyPr anchor="ctr">
            <a:noAutofit/>
          </a:bodyPr>
          <a:lstStyle/>
          <a:p>
            <a:pPr marL="0" indent="0" algn="ctr"/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РЕЗУЛЬТАТЫ:</a:t>
            </a:r>
          </a:p>
        </p:txBody>
      </p:sp>
    </p:spTree>
    <p:extLst>
      <p:ext uri="{BB962C8B-B14F-4D97-AF65-F5344CB8AC3E}">
        <p14:creationId xmlns:p14="http://schemas.microsoft.com/office/powerpoint/2010/main" xmlns="" val="72892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839528" y="1392537"/>
            <a:ext cx="3464947" cy="1001055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bg1"/>
                </a:solidFill>
              </a:rPr>
              <a:t>НАЧАЛО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53599" y="4653136"/>
            <a:ext cx="7236804" cy="165618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Font typeface="+mj-lt"/>
              <a:buAutoNum type="arabicPeriod"/>
            </a:pPr>
            <a:r>
              <a:rPr lang="ru-RU" sz="3200" b="1" dirty="0"/>
              <a:t>Характеристика исходных условий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b="1" dirty="0"/>
              <a:t>Техническая характеристика здания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b="1" dirty="0"/>
              <a:t>Энергетическое обследование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817695" y="3102008"/>
            <a:ext cx="5508612" cy="79208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Создание рабочей группы</a:t>
            </a:r>
            <a:endParaRPr lang="ru-RU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404664"/>
            <a:ext cx="7092280" cy="504056"/>
          </a:xfrm>
          <a:prstGeom prst="rect">
            <a:avLst/>
          </a:prstGeom>
          <a:solidFill>
            <a:schemeClr val="tx1">
              <a:lumMod val="95000"/>
              <a:lumOff val="5000"/>
              <a:alpha val="32000"/>
            </a:schemeClr>
          </a:solidFill>
        </p:spPr>
        <p:txBody>
          <a:bodyPr wrap="square" rtlCol="0" anchor="b"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Алгоритм выбора источников энергии</a:t>
            </a:r>
            <a:endParaRPr lang="ru-RU" sz="3200" b="1" dirty="0">
              <a:solidFill>
                <a:schemeClr val="bg1"/>
              </a:solidFill>
            </a:endParaRPr>
          </a:p>
        </p:txBody>
      </p:sp>
      <p:cxnSp>
        <p:nvCxnSpPr>
          <p:cNvPr id="12" name="Прямая со стрелкой 11"/>
          <p:cNvCxnSpPr>
            <a:stCxn id="2" idx="4"/>
            <a:endCxn id="7" idx="0"/>
          </p:cNvCxnSpPr>
          <p:nvPr/>
        </p:nvCxnSpPr>
        <p:spPr>
          <a:xfrm flipH="1">
            <a:off x="4572001" y="2393592"/>
            <a:ext cx="1" cy="708416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7" idx="2"/>
            <a:endCxn id="3" idx="0"/>
          </p:cNvCxnSpPr>
          <p:nvPr/>
        </p:nvCxnSpPr>
        <p:spPr>
          <a:xfrm>
            <a:off x="4572001" y="3894096"/>
            <a:ext cx="0" cy="759040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4572000" y="6309320"/>
            <a:ext cx="1" cy="108012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5532043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03848" y="2852936"/>
            <a:ext cx="2736304" cy="106534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/>
              <a:t>Расчет стоимости</a:t>
            </a:r>
            <a:endParaRPr lang="ru-RU" sz="3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566729" y="548680"/>
            <a:ext cx="6010542" cy="165618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/>
              <a:t>Выбор подходящих источников энергии в соответствии с возможностями</a:t>
            </a:r>
            <a:endParaRPr lang="ru-RU" sz="3000" b="1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4572001" y="-171400"/>
            <a:ext cx="3940" cy="720080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7" idx="2"/>
            <a:endCxn id="3" idx="0"/>
          </p:cNvCxnSpPr>
          <p:nvPr/>
        </p:nvCxnSpPr>
        <p:spPr>
          <a:xfrm>
            <a:off x="4572000" y="2204864"/>
            <a:ext cx="0" cy="648072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stCxn id="3" idx="2"/>
            <a:endCxn id="58" idx="0"/>
          </p:cNvCxnSpPr>
          <p:nvPr/>
        </p:nvCxnSpPr>
        <p:spPr>
          <a:xfrm>
            <a:off x="4572000" y="3918279"/>
            <a:ext cx="0" cy="46068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8" name="Блок-схема: решение 57"/>
          <p:cNvSpPr/>
          <p:nvPr/>
        </p:nvSpPr>
        <p:spPr>
          <a:xfrm>
            <a:off x="2519772" y="4378959"/>
            <a:ext cx="4104456" cy="1880809"/>
          </a:xfrm>
          <a:prstGeom prst="flowChartDecision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0" tIns="0" rIns="0" bIns="0" rtlCol="0" anchor="b"/>
          <a:lstStyle/>
          <a:p>
            <a:pPr algn="ctr">
              <a:lnSpc>
                <a:spcPts val="3000"/>
              </a:lnSpc>
            </a:pPr>
            <a:r>
              <a:rPr lang="ru-RU" sz="2700" b="1" dirty="0" smtClean="0"/>
              <a:t>Проект соответствует гос. законам?</a:t>
            </a:r>
            <a:endParaRPr lang="ru-RU" sz="2700" b="1" dirty="0"/>
          </a:p>
        </p:txBody>
      </p:sp>
      <p:cxnSp>
        <p:nvCxnSpPr>
          <p:cNvPr id="75" name="Прямая соединительная линия 74"/>
          <p:cNvCxnSpPr/>
          <p:nvPr/>
        </p:nvCxnSpPr>
        <p:spPr>
          <a:xfrm flipH="1">
            <a:off x="4572000" y="6115752"/>
            <a:ext cx="1" cy="120168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2" name="Прямоугольник 81"/>
          <p:cNvSpPr/>
          <p:nvPr/>
        </p:nvSpPr>
        <p:spPr>
          <a:xfrm>
            <a:off x="4716016" y="6095037"/>
            <a:ext cx="742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600" b="1" dirty="0" smtClean="0">
                <a:solidFill>
                  <a:srgbClr val="FC7500"/>
                </a:solidFill>
              </a:rPr>
              <a:t>Да</a:t>
            </a:r>
            <a:endParaRPr lang="ru-RU" sz="3600" b="1" dirty="0">
              <a:solidFill>
                <a:srgbClr val="FC7500"/>
              </a:solidFill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1907704" y="4366845"/>
            <a:ext cx="11695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600" b="1" dirty="0" smtClean="0">
                <a:solidFill>
                  <a:srgbClr val="FC7500"/>
                </a:solidFill>
              </a:rPr>
              <a:t>Нет</a:t>
            </a:r>
            <a:endParaRPr lang="ru-RU" sz="3600" b="1" dirty="0">
              <a:solidFill>
                <a:srgbClr val="FC7500"/>
              </a:solidFill>
            </a:endParaRPr>
          </a:p>
        </p:txBody>
      </p:sp>
      <p:cxnSp>
        <p:nvCxnSpPr>
          <p:cNvPr id="85" name="Прямая соединительная линия 84"/>
          <p:cNvCxnSpPr>
            <a:stCxn id="58" idx="1"/>
            <a:endCxn id="89" idx="3"/>
          </p:cNvCxnSpPr>
          <p:nvPr/>
        </p:nvCxnSpPr>
        <p:spPr>
          <a:xfrm flipH="1" flipV="1">
            <a:off x="1945401" y="5319363"/>
            <a:ext cx="574371" cy="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9" name="Прямоугольник 88"/>
          <p:cNvSpPr/>
          <p:nvPr/>
        </p:nvSpPr>
        <p:spPr>
          <a:xfrm>
            <a:off x="73193" y="4623918"/>
            <a:ext cx="1872208" cy="13908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Следующий вариант</a:t>
            </a:r>
          </a:p>
          <a:p>
            <a:pPr algn="ctr"/>
            <a:r>
              <a:rPr lang="ru-RU" sz="2400" b="1" dirty="0" smtClean="0"/>
              <a:t>(</a:t>
            </a:r>
            <a:r>
              <a:rPr lang="ru-RU" sz="2800" b="1" dirty="0" smtClean="0"/>
              <a:t>*</a:t>
            </a:r>
            <a:r>
              <a:rPr lang="ru-RU" sz="2400" b="1" dirty="0" smtClean="0"/>
              <a:t>)</a:t>
            </a:r>
            <a:endParaRPr lang="ru-RU" sz="2400" b="1" dirty="0"/>
          </a:p>
        </p:txBody>
      </p:sp>
      <p:cxnSp>
        <p:nvCxnSpPr>
          <p:cNvPr id="4" name="Соединительная линия уступом 3"/>
          <p:cNvCxnSpPr>
            <a:stCxn id="89" idx="0"/>
          </p:cNvCxnSpPr>
          <p:nvPr/>
        </p:nvCxnSpPr>
        <p:spPr>
          <a:xfrm rot="5400000" flipH="1" flipV="1">
            <a:off x="1745113" y="1793088"/>
            <a:ext cx="2095014" cy="3566646"/>
          </a:xfrm>
          <a:prstGeom prst="bentConnector2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9500990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652120" y="2276872"/>
            <a:ext cx="2736304" cy="93610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Корректировка проекта</a:t>
            </a:r>
            <a:endParaRPr lang="ru-RU" sz="2400" b="1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4572000" y="-243408"/>
            <a:ext cx="0" cy="609002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stCxn id="3" idx="2"/>
            <a:endCxn id="48" idx="0"/>
          </p:cNvCxnSpPr>
          <p:nvPr/>
        </p:nvCxnSpPr>
        <p:spPr>
          <a:xfrm>
            <a:off x="7020272" y="3212976"/>
            <a:ext cx="0" cy="45147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Блок-схема: решение 36"/>
          <p:cNvSpPr/>
          <p:nvPr/>
        </p:nvSpPr>
        <p:spPr>
          <a:xfrm>
            <a:off x="2836144" y="365594"/>
            <a:ext cx="3429450" cy="2127302"/>
          </a:xfrm>
          <a:prstGeom prst="flowChartDecision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tIns="46800" rtlCol="0" anchor="ctr"/>
          <a:lstStyle/>
          <a:p>
            <a:pPr algn="ctr"/>
            <a:r>
              <a:rPr lang="ru-RU" sz="2000" b="1" dirty="0" smtClean="0"/>
              <a:t>Проект соответствует требованием тех. </a:t>
            </a:r>
            <a:r>
              <a:rPr lang="ru-RU" sz="2000" b="1" dirty="0" err="1" smtClean="0"/>
              <a:t>регла</a:t>
            </a:r>
            <a:r>
              <a:rPr lang="ru-RU" sz="2000" b="1" dirty="0" smtClean="0"/>
              <a:t>-ментов?</a:t>
            </a:r>
            <a:endParaRPr lang="ru-RU" sz="2000" b="1" dirty="0"/>
          </a:p>
        </p:txBody>
      </p:sp>
      <p:sp>
        <p:nvSpPr>
          <p:cNvPr id="39" name="Блок-схема: решение 38"/>
          <p:cNvSpPr/>
          <p:nvPr/>
        </p:nvSpPr>
        <p:spPr>
          <a:xfrm>
            <a:off x="1886573" y="4681736"/>
            <a:ext cx="5328592" cy="1411560"/>
          </a:xfrm>
          <a:prstGeom prst="flowChartDecision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tIns="46800" rtlCol="0" anchor="ctr"/>
          <a:lstStyle/>
          <a:p>
            <a:pPr algn="ctr"/>
            <a:r>
              <a:rPr lang="ru-RU" sz="2800" b="1" dirty="0" err="1" smtClean="0"/>
              <a:t>Рентабильность</a:t>
            </a:r>
            <a:r>
              <a:rPr lang="ru-RU" sz="2800" b="1" dirty="0" smtClean="0"/>
              <a:t> </a:t>
            </a:r>
            <a:r>
              <a:rPr lang="en-US" sz="2800" b="1" dirty="0" smtClean="0"/>
              <a:t>&gt; </a:t>
            </a:r>
            <a:r>
              <a:rPr lang="ru-RU" sz="2800" b="1" dirty="0" smtClean="0"/>
              <a:t>1 ?</a:t>
            </a:r>
            <a:endParaRPr lang="ru-RU" sz="2800" b="1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5652120" y="3664446"/>
            <a:ext cx="2736304" cy="93610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Перерасчет стоимости</a:t>
            </a:r>
            <a:endParaRPr lang="ru-RU" sz="2400" b="1" dirty="0"/>
          </a:p>
        </p:txBody>
      </p:sp>
      <p:cxnSp>
        <p:nvCxnSpPr>
          <p:cNvPr id="53" name="Соединительная линия уступом 52"/>
          <p:cNvCxnSpPr>
            <a:stCxn id="37" idx="3"/>
            <a:endCxn id="3" idx="0"/>
          </p:cNvCxnSpPr>
          <p:nvPr/>
        </p:nvCxnSpPr>
        <p:spPr>
          <a:xfrm>
            <a:off x="6265594" y="1429245"/>
            <a:ext cx="754678" cy="847627"/>
          </a:xfrm>
          <a:prstGeom prst="bentConnector2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>
            <a:stCxn id="37" idx="2"/>
            <a:endCxn id="39" idx="0"/>
          </p:cNvCxnSpPr>
          <p:nvPr/>
        </p:nvCxnSpPr>
        <p:spPr>
          <a:xfrm>
            <a:off x="4550869" y="2492896"/>
            <a:ext cx="0" cy="2188840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7" name="Прямоугольник 56"/>
          <p:cNvSpPr/>
          <p:nvPr/>
        </p:nvSpPr>
        <p:spPr>
          <a:xfrm>
            <a:off x="3647331" y="2276872"/>
            <a:ext cx="742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600" b="1" dirty="0" smtClean="0">
                <a:solidFill>
                  <a:srgbClr val="FC7500"/>
                </a:solidFill>
              </a:rPr>
              <a:t>Да</a:t>
            </a:r>
            <a:endParaRPr lang="ru-RU" sz="3600" b="1" dirty="0">
              <a:solidFill>
                <a:srgbClr val="FC7500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6075830" y="641301"/>
            <a:ext cx="11695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600" b="1" dirty="0" smtClean="0">
                <a:solidFill>
                  <a:srgbClr val="FC7500"/>
                </a:solidFill>
              </a:rPr>
              <a:t>Нет</a:t>
            </a:r>
            <a:endParaRPr lang="ru-RU" sz="3600" b="1" dirty="0">
              <a:solidFill>
                <a:srgbClr val="FC7500"/>
              </a:solidFill>
            </a:endParaRPr>
          </a:p>
        </p:txBody>
      </p:sp>
      <p:cxnSp>
        <p:nvCxnSpPr>
          <p:cNvPr id="59" name="Прямая соединительная линия 58"/>
          <p:cNvCxnSpPr>
            <a:stCxn id="48" idx="1"/>
          </p:cNvCxnSpPr>
          <p:nvPr/>
        </p:nvCxnSpPr>
        <p:spPr>
          <a:xfrm flipH="1">
            <a:off x="4550870" y="4132498"/>
            <a:ext cx="110125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>
            <a:off x="4572000" y="6093296"/>
            <a:ext cx="1" cy="1152128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8" name="Прямоугольник 67"/>
          <p:cNvSpPr/>
          <p:nvPr/>
        </p:nvSpPr>
        <p:spPr>
          <a:xfrm>
            <a:off x="4730195" y="6112743"/>
            <a:ext cx="742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600" b="1" dirty="0" smtClean="0">
                <a:solidFill>
                  <a:srgbClr val="FC7500"/>
                </a:solidFill>
              </a:rPr>
              <a:t>Да</a:t>
            </a:r>
            <a:endParaRPr lang="ru-RU" sz="3600" b="1" dirty="0">
              <a:solidFill>
                <a:srgbClr val="FC7500"/>
              </a:solidFill>
            </a:endParaRPr>
          </a:p>
        </p:txBody>
      </p:sp>
      <p:sp>
        <p:nvSpPr>
          <p:cNvPr id="70" name="Овал 69"/>
          <p:cNvSpPr/>
          <p:nvPr/>
        </p:nvSpPr>
        <p:spPr>
          <a:xfrm>
            <a:off x="755576" y="61093"/>
            <a:ext cx="725575" cy="648072"/>
          </a:xfrm>
          <a:prstGeom prst="ellipse">
            <a:avLst/>
          </a:prstGeom>
          <a:solidFill>
            <a:srgbClr val="F0F0F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468000" rtlCol="0" anchor="ctr"/>
          <a:lstStyle/>
          <a:p>
            <a:pPr algn="ctr"/>
            <a:r>
              <a:rPr lang="ru-RU" sz="9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*</a:t>
            </a:r>
            <a:endParaRPr lang="ru-RU" sz="9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71" name="Соединительная линия уступом 70"/>
          <p:cNvCxnSpPr>
            <a:stCxn id="39" idx="1"/>
            <a:endCxn id="70" idx="4"/>
          </p:cNvCxnSpPr>
          <p:nvPr/>
        </p:nvCxnSpPr>
        <p:spPr>
          <a:xfrm rot="10800000">
            <a:off x="1118365" y="709166"/>
            <a:ext cx="768209" cy="4678351"/>
          </a:xfrm>
          <a:prstGeom prst="bentConnector2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Прямоугольник 73"/>
          <p:cNvSpPr/>
          <p:nvPr/>
        </p:nvSpPr>
        <p:spPr>
          <a:xfrm>
            <a:off x="1118364" y="4654877"/>
            <a:ext cx="10948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600" b="1" dirty="0" smtClean="0">
                <a:solidFill>
                  <a:srgbClr val="FC7500"/>
                </a:solidFill>
              </a:rPr>
              <a:t>Нет</a:t>
            </a:r>
            <a:endParaRPr lang="ru-RU" sz="3600" b="1" dirty="0">
              <a:solidFill>
                <a:srgbClr val="FC75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29710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Прямая со стрелкой 11"/>
          <p:cNvCxnSpPr>
            <a:endCxn id="37" idx="0"/>
          </p:cNvCxnSpPr>
          <p:nvPr/>
        </p:nvCxnSpPr>
        <p:spPr>
          <a:xfrm>
            <a:off x="4572000" y="-387424"/>
            <a:ext cx="1" cy="1207654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Блок-схема: решение 36"/>
          <p:cNvSpPr/>
          <p:nvPr/>
        </p:nvSpPr>
        <p:spPr>
          <a:xfrm>
            <a:off x="2009068" y="820230"/>
            <a:ext cx="5125865" cy="2752786"/>
          </a:xfrm>
          <a:prstGeom prst="flowChartDecision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72000" tIns="1296000" rIns="72000" rtlCol="0" anchor="b"/>
          <a:lstStyle/>
          <a:p>
            <a:pPr algn="ctr"/>
            <a:r>
              <a:rPr lang="ru-RU" sz="2400" b="1" dirty="0" smtClean="0"/>
              <a:t>Срок окупаемости с учетом динамики изменения тарифов </a:t>
            </a:r>
            <a:r>
              <a:rPr lang="en-US" sz="2400" b="1" dirty="0" smtClean="0"/>
              <a:t>&lt; </a:t>
            </a:r>
            <a:r>
              <a:rPr lang="ru-RU" sz="2400" b="1" dirty="0" smtClean="0"/>
              <a:t>10 лет?</a:t>
            </a:r>
            <a:endParaRPr lang="ru-RU" sz="2400" b="1" dirty="0"/>
          </a:p>
        </p:txBody>
      </p:sp>
      <p:cxnSp>
        <p:nvCxnSpPr>
          <p:cNvPr id="54" name="Прямая со стрелкой 53"/>
          <p:cNvCxnSpPr>
            <a:stCxn id="37" idx="2"/>
            <a:endCxn id="34" idx="0"/>
          </p:cNvCxnSpPr>
          <p:nvPr/>
        </p:nvCxnSpPr>
        <p:spPr>
          <a:xfrm flipH="1">
            <a:off x="4572000" y="3573016"/>
            <a:ext cx="1" cy="864096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7" name="Прямоугольник 56"/>
          <p:cNvSpPr/>
          <p:nvPr/>
        </p:nvSpPr>
        <p:spPr>
          <a:xfrm>
            <a:off x="3829400" y="3558150"/>
            <a:ext cx="742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600" b="1" dirty="0" smtClean="0">
                <a:solidFill>
                  <a:srgbClr val="FC7500"/>
                </a:solidFill>
              </a:rPr>
              <a:t>Да</a:t>
            </a:r>
            <a:endParaRPr lang="ru-RU" sz="3600" b="1" dirty="0">
              <a:solidFill>
                <a:srgbClr val="FC7500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1098168" y="1558533"/>
            <a:ext cx="11695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600" b="1" dirty="0" smtClean="0">
                <a:solidFill>
                  <a:srgbClr val="FC7500"/>
                </a:solidFill>
              </a:rPr>
              <a:t>Нет</a:t>
            </a:r>
            <a:endParaRPr lang="ru-RU" sz="3600" b="1" dirty="0">
              <a:solidFill>
                <a:srgbClr val="FC7500"/>
              </a:solidFill>
            </a:endParaRPr>
          </a:p>
        </p:txBody>
      </p:sp>
      <p:sp>
        <p:nvSpPr>
          <p:cNvPr id="70" name="Овал 69"/>
          <p:cNvSpPr/>
          <p:nvPr/>
        </p:nvSpPr>
        <p:spPr>
          <a:xfrm>
            <a:off x="755576" y="61093"/>
            <a:ext cx="725575" cy="648072"/>
          </a:xfrm>
          <a:prstGeom prst="ellipse">
            <a:avLst/>
          </a:prstGeom>
          <a:solidFill>
            <a:srgbClr val="F0F0F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468000" rtlCol="0" anchor="ctr"/>
          <a:lstStyle/>
          <a:p>
            <a:pPr algn="ctr"/>
            <a:r>
              <a:rPr lang="ru-RU" sz="9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*</a:t>
            </a:r>
            <a:endParaRPr lang="ru-RU" sz="9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71" name="Соединительная линия уступом 70"/>
          <p:cNvCxnSpPr>
            <a:stCxn id="37" idx="1"/>
            <a:endCxn id="70" idx="4"/>
          </p:cNvCxnSpPr>
          <p:nvPr/>
        </p:nvCxnSpPr>
        <p:spPr>
          <a:xfrm rot="10800000">
            <a:off x="1118364" y="709165"/>
            <a:ext cx="890704" cy="1487458"/>
          </a:xfrm>
          <a:prstGeom prst="bentConnector2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2372140" y="4437112"/>
            <a:ext cx="4399720" cy="7192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Утверждение проекта</a:t>
            </a:r>
            <a:endParaRPr lang="ru-RU" sz="3200" b="1" dirty="0"/>
          </a:p>
        </p:txBody>
      </p:sp>
      <p:sp>
        <p:nvSpPr>
          <p:cNvPr id="45" name="Овал 44"/>
          <p:cNvSpPr/>
          <p:nvPr/>
        </p:nvSpPr>
        <p:spPr>
          <a:xfrm>
            <a:off x="2839527" y="5740313"/>
            <a:ext cx="3464947" cy="1001055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КОНЕЦ</a:t>
            </a:r>
            <a:endParaRPr lang="ru-RU" sz="4000" b="1" dirty="0">
              <a:solidFill>
                <a:schemeClr val="bg1"/>
              </a:solidFill>
            </a:endParaRPr>
          </a:p>
        </p:txBody>
      </p:sp>
      <p:cxnSp>
        <p:nvCxnSpPr>
          <p:cNvPr id="46" name="Прямая со стрелкой 45"/>
          <p:cNvCxnSpPr>
            <a:stCxn id="34" idx="2"/>
            <a:endCxn id="45" idx="0"/>
          </p:cNvCxnSpPr>
          <p:nvPr/>
        </p:nvCxnSpPr>
        <p:spPr>
          <a:xfrm>
            <a:off x="4572000" y="5156322"/>
            <a:ext cx="1" cy="583991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2201815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644008" y="4581128"/>
            <a:ext cx="2088232" cy="194421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bg1">
                    <a:lumMod val="65000"/>
                  </a:schemeClr>
                </a:solidFill>
              </a:rPr>
              <a:t>РАЗРАБОТКА УЧЕБНОЙ ПРОГРАММЫ И МОНИТОРИНГ</a:t>
            </a:r>
            <a:endParaRPr lang="ru-RU" sz="24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0"/>
          </p:nvPr>
        </p:nvSpPr>
        <p:spPr>
          <a:xfrm>
            <a:off x="4724400" y="404664"/>
            <a:ext cx="1905000" cy="1728192"/>
          </a:xfrm>
        </p:spPr>
        <p:txBody>
          <a:bodyPr anchor="ctr"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bg1">
                    <a:lumMod val="65000"/>
                  </a:schemeClr>
                </a:solidFill>
              </a:rPr>
              <a:t>ЗАМЕНА ОКОН</a:t>
            </a:r>
            <a:endParaRPr lang="ru-RU" sz="36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304800" y="332656"/>
            <a:ext cx="1905000" cy="1944216"/>
          </a:xfrm>
        </p:spPr>
        <p:txBody>
          <a:bodyPr anchor="ctr"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bg1">
                    <a:lumMod val="65000"/>
                  </a:schemeClr>
                </a:solidFill>
              </a:rPr>
              <a:t>РЕКОНСТ-РУКЦИЯ СИСТЕМЫ ОСВЕЩЕНИЯ</a:t>
            </a:r>
            <a:endParaRPr lang="ru-RU" sz="24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4"/>
          </p:nvPr>
        </p:nvSpPr>
        <p:spPr>
          <a:xfrm>
            <a:off x="2517057" y="2564904"/>
            <a:ext cx="1905000" cy="1800200"/>
          </a:xfrm>
        </p:spPr>
        <p:txBody>
          <a:bodyPr anchor="ctr">
            <a:noAutofit/>
          </a:bodyPr>
          <a:lstStyle/>
          <a:p>
            <a:pPr algn="ctr"/>
            <a:r>
              <a:rPr lang="ru-RU" sz="2200" b="1" dirty="0" smtClean="0">
                <a:solidFill>
                  <a:schemeClr val="bg1">
                    <a:lumMod val="65000"/>
                  </a:schemeClr>
                </a:solidFill>
              </a:rPr>
              <a:t>ПОЛНОЕ ОТКЛЮЧЕНИЕ ОТОПЛЕНИЯ НА НОЧЬ </a:t>
            </a:r>
            <a:endParaRPr lang="ru-RU" sz="22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6"/>
          </p:nvPr>
        </p:nvSpPr>
        <p:spPr>
          <a:xfrm>
            <a:off x="6936657" y="2492896"/>
            <a:ext cx="1905000" cy="1800200"/>
          </a:xfrm>
        </p:spPr>
        <p:txBody>
          <a:bodyPr anchor="ctr">
            <a:noAutofit/>
          </a:bodyPr>
          <a:lstStyle/>
          <a:p>
            <a:pPr algn="ctr"/>
            <a:r>
              <a:rPr lang="ru-RU" sz="2200" b="1" dirty="0">
                <a:solidFill>
                  <a:schemeClr val="bg1">
                    <a:lumMod val="65000"/>
                  </a:schemeClr>
                </a:solidFill>
              </a:rPr>
              <a:t>УСТРОЙСТВО ИТП </a:t>
            </a:r>
            <a:endParaRPr lang="ru-RU" sz="2200" b="1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ru-RU" sz="2200" b="1" dirty="0" smtClean="0">
                <a:solidFill>
                  <a:schemeClr val="bg1">
                    <a:lumMod val="65000"/>
                  </a:schemeClr>
                </a:solidFill>
              </a:rPr>
              <a:t>И </a:t>
            </a:r>
            <a:r>
              <a:rPr lang="ru-RU" sz="2200" b="1" dirty="0">
                <a:solidFill>
                  <a:schemeClr val="bg1">
                    <a:lumMod val="65000"/>
                  </a:schemeClr>
                </a:solidFill>
              </a:rPr>
              <a:t>ТЕПЛОВОГО </a:t>
            </a:r>
            <a:r>
              <a:rPr lang="ru-RU" sz="2200" b="1" dirty="0" smtClean="0">
                <a:solidFill>
                  <a:schemeClr val="bg1">
                    <a:lumMod val="65000"/>
                  </a:schemeClr>
                </a:solidFill>
              </a:rPr>
              <a:t>НАСОСА</a:t>
            </a:r>
            <a:endParaRPr lang="ru-RU" sz="22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30"/>
          </p:nvPr>
        </p:nvSpPr>
        <p:spPr>
          <a:xfrm>
            <a:off x="304800" y="4581128"/>
            <a:ext cx="1905000" cy="1944216"/>
          </a:xfrm>
        </p:spPr>
        <p:txBody>
          <a:bodyPr anchor="ctr"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bg1">
                    <a:lumMod val="65000"/>
                  </a:schemeClr>
                </a:solidFill>
              </a:rPr>
              <a:t>РАСПРОСТ-РАНЕНИЕ ОПЫТА</a:t>
            </a:r>
            <a:endParaRPr lang="ru-RU" sz="2400" b="1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10" name="Рисунок 9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12" name="Рисунок 11"/>
          <p:cNvPicPr>
            <a:picLocks noGrp="1" noChangeAspect="1"/>
          </p:cNvPicPr>
          <p:nvPr>
            <p:ph type="pic" sz="quarter" idx="22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16" name="Рисунок 15"/>
          <p:cNvPicPr>
            <a:picLocks noGrp="1" noChangeAspect="1"/>
          </p:cNvPicPr>
          <p:nvPr>
            <p:ph type="pic" sz="quarter" idx="16"/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24" name="Рисунок 23"/>
          <p:cNvPicPr>
            <a:picLocks noGrp="1" noChangeAspect="1"/>
          </p:cNvPicPr>
          <p:nvPr>
            <p:ph type="pic" sz="quarter" idx="28"/>
          </p:nvPr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716" r="13716"/>
          <a:stretch>
            <a:fillRect/>
          </a:stretch>
        </p:blipFill>
        <p:spPr/>
      </p:pic>
      <p:pic>
        <p:nvPicPr>
          <p:cNvPr id="27" name="Рисунок 26"/>
          <p:cNvPicPr>
            <a:picLocks noGrp="1" noChangeAspect="1"/>
          </p:cNvPicPr>
          <p:nvPr>
            <p:ph type="pic" sz="quarter" idx="27"/>
          </p:nvPr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31" name="Рисунок 30"/>
          <p:cNvPicPr>
            <a:picLocks noGrp="1" noChangeAspect="1"/>
          </p:cNvPicPr>
          <p:nvPr>
            <p:ph type="pic" sz="quarter" idx="21"/>
          </p:nvPr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/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75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75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475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6667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100"/>
                            </p:stCondLst>
                            <p:childTnLst>
                              <p:par>
                                <p:cTn id="3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150"/>
                            </p:stCondLst>
                            <p:childTnLst>
                              <p:par>
                                <p:cTn id="4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3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3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450"/>
                            </p:stCondLst>
                            <p:childTnLst>
                              <p:par>
                                <p:cTn id="5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4286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5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5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5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4286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5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5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5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  <p:bldP spid="5" grpId="0" build="p" autoUpdateAnimBg="0"/>
      <p:bldP spid="9" grpId="0" build="p"/>
      <p:bldP spid="13" grpId="0" build="p" autoUpdateAnimBg="0"/>
      <p:bldP spid="15" grpId="0" autoUpdateAnimBg="0"/>
      <p:bldP spid="19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Текст 4"/>
          <p:cNvSpPr>
            <a:spLocks noGrp="1"/>
          </p:cNvSpPr>
          <p:nvPr>
            <p:ph type="body" sz="quarter" idx="4294967295"/>
          </p:nvPr>
        </p:nvSpPr>
        <p:spPr>
          <a:xfrm>
            <a:off x="791580" y="404664"/>
            <a:ext cx="7560840" cy="10081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5400" b="1" dirty="0" smtClean="0">
                <a:solidFill>
                  <a:srgbClr val="F25F29"/>
                </a:solidFill>
              </a:rPr>
              <a:t>Ожидаемые результаты</a:t>
            </a:r>
            <a:endParaRPr lang="ru-RU" sz="5400" b="1" dirty="0">
              <a:solidFill>
                <a:srgbClr val="F25F29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4294967295"/>
          </p:nvPr>
        </p:nvSpPr>
        <p:spPr>
          <a:xfrm>
            <a:off x="683568" y="1557338"/>
            <a:ext cx="7704856" cy="4679974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Реализация проекта позволит сократить расходы бюджетных средств на проектном объекте, </a:t>
            </a:r>
            <a:endParaRPr lang="ru-RU" sz="36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а </a:t>
            </a:r>
            <a:r>
              <a:rPr lang="ru-RU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впоследствии, распространив опыт внедрения мероприятий ресурсосбережения на других объектах бюджетной сферы, достичь значительной экономии.</a:t>
            </a:r>
          </a:p>
        </p:txBody>
      </p:sp>
    </p:spTree>
    <p:extLst>
      <p:ext uri="{BB962C8B-B14F-4D97-AF65-F5344CB8AC3E}">
        <p14:creationId xmlns:p14="http://schemas.microsoft.com/office/powerpoint/2010/main" xmlns="" val="1908133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4"/>
          </p:nvPr>
        </p:nvSpPr>
        <p:spPr>
          <a:xfrm>
            <a:off x="2950957" y="908720"/>
            <a:ext cx="4937760" cy="2880320"/>
          </a:xfrm>
        </p:spPr>
        <p:txBody>
          <a:bodyPr>
            <a:normAutofit/>
          </a:bodyPr>
          <a:lstStyle/>
          <a:p>
            <a:pPr marL="0" indent="0"/>
            <a:r>
              <a:rPr lang="ru-RU" sz="6000" dirty="0" smtClean="0"/>
              <a:t>Благодарю за внимание!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xmlns="" val="255222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11561" y="1556792"/>
            <a:ext cx="5544615" cy="463217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ru-RU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р</a:t>
            </a:r>
            <a:r>
              <a:rPr lang="ru-RU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ассмотрение </a:t>
            </a:r>
            <a:r>
              <a:rPr lang="ru-RU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данной темы способствует изучению проблемы энергообеспечения </a:t>
            </a:r>
            <a:r>
              <a:rPr lang="ru-RU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ХЛ№107 и </a:t>
            </a:r>
            <a:r>
              <a:rPr lang="ru-RU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возможных вариантов </a:t>
            </a:r>
            <a:r>
              <a:rPr lang="ru-RU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перспективной политики Киевского района </a:t>
            </a:r>
            <a:r>
              <a:rPr lang="ru-RU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в данной сфере.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5697" y="692696"/>
            <a:ext cx="5688632" cy="578768"/>
          </a:xfrm>
          <a:prstGeom prst="rect">
            <a:avLst/>
          </a:prstGeom>
          <a:solidFill>
            <a:schemeClr val="tx1">
              <a:lumMod val="95000"/>
              <a:lumOff val="5000"/>
              <a:alpha val="55000"/>
            </a:schemeClr>
          </a:solidFill>
        </p:spPr>
        <p:txBody>
          <a:bodyPr wrap="square" tIns="648000" rtlCol="0" anchor="b">
            <a:no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Актуальность:</a:t>
            </a:r>
            <a:endParaRPr lang="ru-RU" sz="4400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://images.clipshrine.com/download/downloadpnglarge/Light-Bulb-6226-large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135643">
            <a:off x="5504092" y="1175713"/>
            <a:ext cx="3176053" cy="5014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50603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00808"/>
            <a:ext cx="5690592" cy="4392488"/>
          </a:xfrm>
        </p:spPr>
        <p:txBody>
          <a:bodyPr anchor="t">
            <a:normAutofit/>
          </a:bodyPr>
          <a:lstStyle/>
          <a:p>
            <a:r>
              <a:rPr lang="ru-RU" sz="4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н</a:t>
            </a:r>
            <a:r>
              <a:rPr lang="ru-RU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аучное </a:t>
            </a:r>
            <a:r>
              <a:rPr lang="ru-RU" sz="4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обоснование принципов использования революционных технологий в энергетике.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404664"/>
            <a:ext cx="6948264" cy="648072"/>
          </a:xfrm>
          <a:prstGeom prst="rect">
            <a:avLst/>
          </a:prstGeom>
          <a:solidFill>
            <a:schemeClr val="tx1">
              <a:lumMod val="95000"/>
              <a:lumOff val="5000"/>
              <a:alpha val="55000"/>
            </a:schemeClr>
          </a:solidFill>
        </p:spPr>
        <p:txBody>
          <a:bodyPr wrap="square" rtlCol="0" anchor="b">
            <a:noAutofit/>
          </a:bodyPr>
          <a:lstStyle/>
          <a:p>
            <a:pPr algn="ctr"/>
            <a:r>
              <a:rPr lang="ru-RU" sz="4400" b="1" dirty="0">
                <a:solidFill>
                  <a:schemeClr val="bg1"/>
                </a:solidFill>
              </a:rPr>
              <a:t>Цель </a:t>
            </a:r>
            <a:r>
              <a:rPr lang="ru-RU" sz="4400" b="1" dirty="0" smtClean="0">
                <a:solidFill>
                  <a:schemeClr val="bg1"/>
                </a:solidFill>
              </a:rPr>
              <a:t>исследования:</a:t>
            </a:r>
            <a:endParaRPr lang="ru-RU" sz="4400" b="1" dirty="0">
              <a:solidFill>
                <a:schemeClr val="bg1"/>
              </a:solidFill>
            </a:endParaRPr>
          </a:p>
        </p:txBody>
      </p:sp>
      <p:pic>
        <p:nvPicPr>
          <p:cNvPr id="2050" name="Picture 2" descr="http://www.nb-energo.ru/files/images/image459.jpg"/>
          <p:cNvPicPr>
            <a:picLocks noChangeAspect="1" noChangeArrowheads="1"/>
          </p:cNvPicPr>
          <p:nvPr/>
        </p:nvPicPr>
        <p:blipFill rotWithShape="1"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 flipH="1">
            <a:off x="4644008" y="3048291"/>
            <a:ext cx="3846328" cy="3836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33400"/>
            <a:ext cx="6948264" cy="591344"/>
          </a:xfrm>
          <a:prstGeom prst="rect">
            <a:avLst/>
          </a:prstGeom>
          <a:solidFill>
            <a:schemeClr val="tx1">
              <a:lumMod val="95000"/>
              <a:lumOff val="5000"/>
              <a:alpha val="55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Объект исследования: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1412776"/>
            <a:ext cx="8064896" cy="187220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ru-RU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перспективные концепции </a:t>
            </a:r>
            <a:r>
              <a:rPr lang="ru-RU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 энергообеспечении зданий.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3645024"/>
            <a:ext cx="6948264" cy="591344"/>
          </a:xfrm>
          <a:prstGeom prst="rect">
            <a:avLst/>
          </a:prstGeom>
          <a:solidFill>
            <a:schemeClr val="tx1">
              <a:lumMod val="95000"/>
              <a:lumOff val="5000"/>
              <a:alpha val="55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Предмет исследования: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4524400"/>
            <a:ext cx="7632848" cy="187220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ru-RU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применение современных </a:t>
            </a:r>
            <a:r>
              <a:rPr lang="ru-RU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технологий на базе учебного заведения (ХЛ №107</a:t>
            </a:r>
            <a:r>
              <a:rPr lang="ru-RU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).</a:t>
            </a:r>
            <a:endParaRPr lang="ru-RU" sz="3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141049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  <p:bldP spid="5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33400"/>
            <a:ext cx="6300192" cy="591344"/>
          </a:xfrm>
          <a:prstGeom prst="rect">
            <a:avLst/>
          </a:prstGeom>
          <a:solidFill>
            <a:schemeClr val="tx1">
              <a:lumMod val="95000"/>
              <a:lumOff val="5000"/>
              <a:alpha val="55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ru-RU" sz="4400" b="1" spc="-150" dirty="0" smtClean="0">
                <a:solidFill>
                  <a:schemeClr val="bg1"/>
                </a:solidFill>
              </a:rPr>
              <a:t>Методы исследования:</a:t>
            </a:r>
            <a:endParaRPr lang="ru-RU" sz="4400" b="1" spc="-15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1412776"/>
            <a:ext cx="7704856" cy="504056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3600" b="1" dirty="0" smtClean="0">
                <a:solidFill>
                  <a:srgbClr val="91BED4"/>
                </a:solidFill>
              </a:rPr>
              <a:t>Теоретические</a:t>
            </a:r>
            <a:r>
              <a:rPr lang="ru-RU" sz="3600" b="1" dirty="0">
                <a:solidFill>
                  <a:srgbClr val="91BED4"/>
                </a:solidFill>
              </a:rPr>
              <a:t>: </a:t>
            </a:r>
            <a:r>
              <a:rPr lang="ru-RU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исторический метод, анализ, синтез, сравнение, систематизация, </a:t>
            </a:r>
            <a:r>
              <a:rPr lang="ru-RU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обобщение.</a:t>
            </a:r>
            <a:endParaRPr lang="ru-RU" sz="3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3600" b="1" dirty="0" smtClean="0">
                <a:solidFill>
                  <a:srgbClr val="91BED4"/>
                </a:solidFill>
              </a:rPr>
              <a:t>Эмпирические</a:t>
            </a:r>
            <a:r>
              <a:rPr lang="ru-RU" sz="3600" b="1" dirty="0">
                <a:solidFill>
                  <a:srgbClr val="91BED4"/>
                </a:solidFill>
              </a:rPr>
              <a:t>: </a:t>
            </a:r>
            <a:r>
              <a:rPr lang="ru-RU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анкетирование, </a:t>
            </a:r>
            <a:r>
              <a:rPr lang="ru-RU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метод экспертной оценки, </a:t>
            </a:r>
            <a:r>
              <a:rPr lang="ru-RU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описание.</a:t>
            </a:r>
            <a:endParaRPr lang="ru-RU" sz="3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3600" b="1" dirty="0" smtClean="0">
                <a:solidFill>
                  <a:srgbClr val="91BED4"/>
                </a:solidFill>
              </a:rPr>
              <a:t>Обработка </a:t>
            </a:r>
            <a:r>
              <a:rPr lang="ru-RU" sz="3600" b="1" dirty="0">
                <a:solidFill>
                  <a:srgbClr val="91BED4"/>
                </a:solidFill>
              </a:rPr>
              <a:t>данных: </a:t>
            </a:r>
            <a:r>
              <a:rPr lang="ru-RU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ранжирование, факторный </a:t>
            </a:r>
            <a:r>
              <a:rPr lang="ru-RU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анализ.</a:t>
            </a:r>
            <a:endParaRPr lang="ru-RU" sz="3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581341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2060848"/>
            <a:ext cx="4032448" cy="936104"/>
          </a:xfrm>
          <a:prstGeom prst="rect">
            <a:avLst/>
          </a:prstGeom>
          <a:solidFill>
            <a:schemeClr val="tx1">
              <a:lumMod val="95000"/>
              <a:lumOff val="5000"/>
              <a:alpha val="55000"/>
            </a:schemeClr>
          </a:solidFill>
        </p:spPr>
        <p:txBody>
          <a:bodyPr wrap="square" rtlCol="0" anchor="ctr" anchorCtr="1">
            <a:no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Анкетирование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62020" y="4149080"/>
            <a:ext cx="3810000" cy="2480320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pPr algn="ctr">
              <a:spcAft>
                <a:spcPts val="600"/>
              </a:spcAft>
              <a:defRPr lang="ru-RU"/>
            </a:pPr>
            <a:r>
              <a:rPr lang="ru-RU" sz="4000" b="1" dirty="0"/>
              <a:t>188 учащихся </a:t>
            </a:r>
            <a:endParaRPr lang="ru-RU" sz="4000" b="1" dirty="0" smtClean="0"/>
          </a:p>
          <a:p>
            <a:pPr algn="ctr">
              <a:spcAft>
                <a:spcPts val="1200"/>
              </a:spcAft>
              <a:defRPr lang="ru-RU"/>
            </a:pPr>
            <a:r>
              <a:rPr lang="ru-RU" sz="4000" b="1" dirty="0"/>
              <a:t>37 педагогов </a:t>
            </a:r>
          </a:p>
          <a:p>
            <a:pPr algn="ctr">
              <a:defRPr lang="ru-RU"/>
            </a:pPr>
            <a:r>
              <a:rPr lang="ru-RU" sz="4000" b="1" dirty="0" smtClean="0"/>
              <a:t>Всего</a:t>
            </a:r>
            <a:r>
              <a:rPr lang="ru-RU" sz="4000" b="1" dirty="0"/>
              <a:t>: </a:t>
            </a:r>
            <a:r>
              <a:rPr lang="ru-RU" sz="4000" b="1" dirty="0" smtClean="0"/>
              <a:t>225 чел.</a:t>
            </a:r>
            <a:endParaRPr lang="ru-RU" sz="4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 bwMode="auto">
          <a:xfrm>
            <a:off x="4552950" y="0"/>
            <a:ext cx="4591050" cy="6858000"/>
          </a:xfrm>
          <a:prstGeom prst="rect">
            <a:avLst/>
          </a:prstGeom>
        </p:spPr>
      </p:pic>
      <p:sp>
        <p:nvSpPr>
          <p:cNvPr id="4" name="Плюс 3"/>
          <p:cNvSpPr/>
          <p:nvPr/>
        </p:nvSpPr>
        <p:spPr>
          <a:xfrm>
            <a:off x="179512" y="4593076"/>
            <a:ext cx="636124" cy="636124"/>
          </a:xfrm>
          <a:prstGeom prst="mathPlus">
            <a:avLst>
              <a:gd name="adj1" fmla="val 1269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692580" y="5589240"/>
            <a:ext cx="3320360" cy="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4530166" y="0"/>
            <a:ext cx="4613833" cy="685800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 bwMode="auto">
          <a:xfrm>
            <a:off x="0" y="0"/>
            <a:ext cx="4583873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88024" y="260648"/>
            <a:ext cx="4176464" cy="792088"/>
          </a:xfrm>
          <a:prstGeom prst="rect">
            <a:avLst/>
          </a:prstGeom>
          <a:solidFill>
            <a:schemeClr val="tx1">
              <a:lumMod val="95000"/>
              <a:lumOff val="5000"/>
              <a:alpha val="55000"/>
            </a:schemeClr>
          </a:solidFill>
        </p:spPr>
        <p:txBody>
          <a:bodyPr wrap="square" rtlCol="0" anchor="ctr" anchorCtr="1">
            <a:noAutofit/>
          </a:bodyPr>
          <a:lstStyle/>
          <a:p>
            <a:pPr algn="ctr"/>
            <a:r>
              <a:rPr lang="ru-RU" sz="5400" b="1" dirty="0" smtClean="0">
                <a:solidFill>
                  <a:schemeClr val="bg1"/>
                </a:solidFill>
              </a:rPr>
              <a:t>Результаты</a:t>
            </a:r>
            <a:endParaRPr lang="ru-RU" sz="5400" b="1" dirty="0">
              <a:solidFill>
                <a:schemeClr val="bg1"/>
              </a:solidFill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775875626"/>
              </p:ext>
            </p:extLst>
          </p:nvPr>
        </p:nvGraphicFramePr>
        <p:xfrm>
          <a:off x="4563301" y="1124744"/>
          <a:ext cx="4427984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-1169"/>
          <a:stretch/>
        </p:blipFill>
        <p:spPr>
          <a:xfrm>
            <a:off x="0" y="0"/>
            <a:ext cx="4644008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push/>
      </p:transition>
    </mc:Choice>
    <mc:Fallback>
      <p:transition spd="slow">
        <p:push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33400"/>
            <a:ext cx="7308304" cy="591344"/>
          </a:xfrm>
          <a:prstGeom prst="rect">
            <a:avLst/>
          </a:prstGeom>
          <a:solidFill>
            <a:schemeClr val="tx1">
              <a:lumMod val="95000"/>
              <a:lumOff val="5000"/>
              <a:alpha val="55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ru-RU" sz="3200" b="1" spc="-150" dirty="0" smtClean="0">
                <a:solidFill>
                  <a:schemeClr val="bg1"/>
                </a:solidFill>
              </a:rPr>
              <a:t>Аспекты  исследования  видов  энергетики:</a:t>
            </a:r>
            <a:endParaRPr lang="ru-RU" sz="3200" b="1" spc="-15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1412776"/>
            <a:ext cx="8064896" cy="504056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положительные факторы;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отрицательные факторы;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3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энергопроизводство</a:t>
            </a: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эффективность;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стоимость для потребителя;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удельная занимаемая площадь;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динамика развития;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перспективы развития;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социальные аспекты;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политические аспекты.</a:t>
            </a:r>
            <a:endParaRPr lang="ru-RU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394984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Рисунок 5"/>
          <p:cNvGraphicFramePr>
            <a:graphicFrameLocks noGrp="1"/>
          </p:cNvGraphicFramePr>
          <p:nvPr>
            <p:ph type="pic" sz="quarter" idx="13"/>
            <p:extLst>
              <p:ext uri="{D42A27DB-BD31-4B8C-83A1-F6EECF244321}">
                <p14:modId xmlns:p14="http://schemas.microsoft.com/office/powerpoint/2010/main" xmlns="" val="2893976640"/>
              </p:ext>
            </p:extLst>
          </p:nvPr>
        </p:nvGraphicFramePr>
        <p:xfrm>
          <a:off x="395536" y="235628"/>
          <a:ext cx="8424936" cy="6392788"/>
        </p:xfrm>
        <a:graphic>
          <a:graphicData uri="http://schemas.openxmlformats.org/drawingml/2006/table">
            <a:tbl>
              <a:tblPr firstRow="1">
                <a:effectLst>
                  <a:outerShdw blurRad="469900" sx="102000" sy="102000" algn="ctr" rotWithShape="0">
                    <a:prstClr val="black">
                      <a:alpha val="37000"/>
                    </a:prstClr>
                  </a:outerShdw>
                </a:effectLst>
                <a:tableStyleId>{073A0DAA-6AF3-43AB-8588-CEC1D06C72B9}</a:tableStyleId>
              </a:tblPr>
              <a:tblGrid>
                <a:gridCol w="1440160"/>
                <a:gridCol w="5812134"/>
                <a:gridCol w="634018"/>
                <a:gridCol w="538624"/>
              </a:tblGrid>
              <a:tr h="5040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/>
                        <a:t>Уровень</a:t>
                      </a:r>
                      <a:endParaRPr lang="ru-RU" sz="24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/>
                        <a:t>Фактор</a:t>
                      </a:r>
                      <a:endParaRPr lang="ru-RU" sz="24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/>
                        <a:t>Баллы</a:t>
                      </a:r>
                      <a:endParaRPr lang="ru-RU" sz="24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1135"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Низкий уровень</a:t>
                      </a:r>
                      <a:endParaRPr lang="ru-RU" sz="24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Ресурсы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68580" marR="68580" marT="0" marB="0" anchor="ctr"/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20</a:t>
                      </a:r>
                      <a:endParaRPr lang="ru-RU" sz="2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4111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Предрасположенность</a:t>
                      </a:r>
                      <a:endParaRPr lang="ru-RU" sz="24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3,1</a:t>
                      </a:r>
                      <a:endParaRPr lang="ru-RU" sz="2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11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КПД</a:t>
                      </a:r>
                      <a:endParaRPr lang="ru-RU" sz="24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</a:t>
                      </a:r>
                      <a:endParaRPr lang="ru-RU" sz="2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11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Стабильность</a:t>
                      </a:r>
                      <a:endParaRPr lang="ru-RU" sz="24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2,5</a:t>
                      </a:r>
                      <a:endParaRPr lang="ru-RU" sz="2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11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Занимаемая площадь</a:t>
                      </a:r>
                      <a:endParaRPr lang="ru-RU" sz="24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0,8</a:t>
                      </a:r>
                      <a:endParaRPr lang="ru-RU" sz="2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11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Стоимость</a:t>
                      </a:r>
                      <a:endParaRPr lang="ru-RU" sz="24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0,6</a:t>
                      </a:r>
                      <a:endParaRPr lang="ru-RU" sz="2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1135">
                <a:tc rowSpan="4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Средний уровень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Экологичность</a:t>
                      </a:r>
                      <a:endParaRPr lang="ru-RU" sz="24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18</a:t>
                      </a:r>
                      <a:endParaRPr lang="ru-RU" sz="2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35</a:t>
                      </a:r>
                      <a:endParaRPr lang="ru-RU" sz="2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6713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Энергопроизводство</a:t>
                      </a:r>
                      <a:r>
                        <a:rPr lang="ru-RU" sz="24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и динамика благосостояния</a:t>
                      </a:r>
                      <a:endParaRPr lang="ru-RU" sz="24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10</a:t>
                      </a:r>
                      <a:endParaRPr lang="ru-RU" sz="2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11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Социальные аспекты</a:t>
                      </a:r>
                      <a:endParaRPr lang="ru-RU" sz="24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5</a:t>
                      </a:r>
                      <a:endParaRPr lang="ru-RU" sz="2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11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Дополнительные аспекты</a:t>
                      </a:r>
                      <a:endParaRPr lang="ru-RU" sz="24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</a:t>
                      </a:r>
                      <a:endParaRPr lang="ru-RU" sz="2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1135">
                <a:tc rowSpan="3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Высокий уровень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Перспективы развития</a:t>
                      </a:r>
                      <a:endParaRPr lang="ru-RU" sz="24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20</a:t>
                      </a:r>
                      <a:endParaRPr lang="ru-RU" sz="2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45</a:t>
                      </a:r>
                      <a:endParaRPr lang="ru-RU" sz="2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4111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Обеспечение независимости</a:t>
                      </a:r>
                      <a:endParaRPr lang="ru-RU" sz="24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15</a:t>
                      </a:r>
                      <a:endParaRPr lang="ru-RU" sz="2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11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Политические аспекты</a:t>
                      </a:r>
                      <a:endParaRPr lang="ru-RU" sz="24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10</a:t>
                      </a:r>
                      <a:endParaRPr lang="ru-RU" sz="2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2012806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167455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B3E6AEA-4F23-4D6D-BFD6-4269E8D872A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TS101674558</Template>
  <TotalTime>0</TotalTime>
  <Words>394</Words>
  <Application>Microsoft Office PowerPoint</Application>
  <PresentationFormat>Экран (4:3)</PresentationFormat>
  <Paragraphs>129</Paragraphs>
  <Slides>17</Slides>
  <Notes>8</Notes>
  <HiddenSlides>2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TS101674558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2014-02-10T18:23:38Z</dcterms:created>
  <dcterms:modified xsi:type="dcterms:W3CDTF">2014-05-19T12:18:33Z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TC016745589991</vt:lpwstr>
  </property>
</Properties>
</file>